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9"/>
  </p:notesMasterIdLst>
  <p:handoutMasterIdLst>
    <p:handoutMasterId r:id="rId30"/>
  </p:handoutMasterIdLst>
  <p:sldIdLst>
    <p:sldId id="256" r:id="rId2"/>
    <p:sldId id="459" r:id="rId3"/>
    <p:sldId id="454" r:id="rId4"/>
    <p:sldId id="450" r:id="rId5"/>
    <p:sldId id="427" r:id="rId6"/>
    <p:sldId id="428" r:id="rId7"/>
    <p:sldId id="429" r:id="rId8"/>
    <p:sldId id="430" r:id="rId9"/>
    <p:sldId id="451" r:id="rId10"/>
    <p:sldId id="452" r:id="rId11"/>
    <p:sldId id="453" r:id="rId12"/>
    <p:sldId id="431" r:id="rId13"/>
    <p:sldId id="432" r:id="rId14"/>
    <p:sldId id="433" r:id="rId15"/>
    <p:sldId id="434" r:id="rId16"/>
    <p:sldId id="435" r:id="rId17"/>
    <p:sldId id="436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8B8"/>
    <a:srgbClr val="084B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88800" autoAdjust="0"/>
  </p:normalViewPr>
  <p:slideViewPr>
    <p:cSldViewPr>
      <p:cViewPr>
        <p:scale>
          <a:sx n="100" d="100"/>
          <a:sy n="100" d="100"/>
        </p:scale>
        <p:origin x="-1944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0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6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2.png"/><Relationship Id="rId5" Type="http://schemas.openxmlformats.org/officeDocument/2006/relationships/tags" Target="../tags/tag49.xml"/><Relationship Id="rId10" Type="http://schemas.openxmlformats.org/officeDocument/2006/relationships/image" Target="../media/image54.png"/><Relationship Id="rId4" Type="http://schemas.openxmlformats.org/officeDocument/2006/relationships/tags" Target="../tags/tag48.xml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58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7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79.xml"/><Relationship Id="rId21" Type="http://schemas.openxmlformats.org/officeDocument/2006/relationships/tags" Target="../tags/tag74.xml"/><Relationship Id="rId34" Type="http://schemas.openxmlformats.org/officeDocument/2006/relationships/tags" Target="../tags/tag87.xml"/><Relationship Id="rId42" Type="http://schemas.openxmlformats.org/officeDocument/2006/relationships/tags" Target="../tags/tag95.xml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55" Type="http://schemas.openxmlformats.org/officeDocument/2006/relationships/image" Target="../media/image67.png"/><Relationship Id="rId63" Type="http://schemas.openxmlformats.org/officeDocument/2006/relationships/image" Target="../media/image75.png"/><Relationship Id="rId68" Type="http://schemas.openxmlformats.org/officeDocument/2006/relationships/image" Target="../media/image80.png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9" Type="http://schemas.openxmlformats.org/officeDocument/2006/relationships/tags" Target="../tags/tag82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32" Type="http://schemas.openxmlformats.org/officeDocument/2006/relationships/tags" Target="../tags/tag85.xml"/><Relationship Id="rId37" Type="http://schemas.openxmlformats.org/officeDocument/2006/relationships/tags" Target="../tags/tag90.xml"/><Relationship Id="rId40" Type="http://schemas.openxmlformats.org/officeDocument/2006/relationships/tags" Target="../tags/tag93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65.png"/><Relationship Id="rId58" Type="http://schemas.openxmlformats.org/officeDocument/2006/relationships/image" Target="../media/image70.png"/><Relationship Id="rId66" Type="http://schemas.openxmlformats.org/officeDocument/2006/relationships/image" Target="../media/image78.png"/><Relationship Id="rId5" Type="http://schemas.openxmlformats.org/officeDocument/2006/relationships/tags" Target="../tags/tag58.xml"/><Relationship Id="rId61" Type="http://schemas.openxmlformats.org/officeDocument/2006/relationships/image" Target="../media/image73.png"/><Relationship Id="rId19" Type="http://schemas.openxmlformats.org/officeDocument/2006/relationships/tags" Target="../tags/tag7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tags" Target="../tags/tag80.xml"/><Relationship Id="rId30" Type="http://schemas.openxmlformats.org/officeDocument/2006/relationships/tags" Target="../tags/tag83.xml"/><Relationship Id="rId35" Type="http://schemas.openxmlformats.org/officeDocument/2006/relationships/tags" Target="../tags/tag88.xml"/><Relationship Id="rId43" Type="http://schemas.openxmlformats.org/officeDocument/2006/relationships/tags" Target="../tags/tag96.xml"/><Relationship Id="rId48" Type="http://schemas.openxmlformats.org/officeDocument/2006/relationships/image" Target="../media/image60.png"/><Relationship Id="rId56" Type="http://schemas.openxmlformats.org/officeDocument/2006/relationships/image" Target="../media/image68.png"/><Relationship Id="rId64" Type="http://schemas.openxmlformats.org/officeDocument/2006/relationships/image" Target="../media/image76.png"/><Relationship Id="rId8" Type="http://schemas.openxmlformats.org/officeDocument/2006/relationships/tags" Target="../tags/tag61.xml"/><Relationship Id="rId51" Type="http://schemas.openxmlformats.org/officeDocument/2006/relationships/image" Target="../media/image63.png"/><Relationship Id="rId3" Type="http://schemas.openxmlformats.org/officeDocument/2006/relationships/tags" Target="../tags/tag56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tags" Target="../tags/tag86.xml"/><Relationship Id="rId38" Type="http://schemas.openxmlformats.org/officeDocument/2006/relationships/tags" Target="../tags/tag91.xml"/><Relationship Id="rId46" Type="http://schemas.openxmlformats.org/officeDocument/2006/relationships/image" Target="../media/image13.png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20" Type="http://schemas.openxmlformats.org/officeDocument/2006/relationships/tags" Target="../tags/tag73.xml"/><Relationship Id="rId41" Type="http://schemas.openxmlformats.org/officeDocument/2006/relationships/tags" Target="../tags/tag94.xml"/><Relationship Id="rId54" Type="http://schemas.openxmlformats.org/officeDocument/2006/relationships/image" Target="../media/image66.png"/><Relationship Id="rId62" Type="http://schemas.openxmlformats.org/officeDocument/2006/relationships/image" Target="../media/image74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tags" Target="../tags/tag81.xml"/><Relationship Id="rId36" Type="http://schemas.openxmlformats.org/officeDocument/2006/relationships/tags" Target="../tags/tag89.xml"/><Relationship Id="rId49" Type="http://schemas.openxmlformats.org/officeDocument/2006/relationships/image" Target="../media/image61.png"/><Relationship Id="rId57" Type="http://schemas.openxmlformats.org/officeDocument/2006/relationships/image" Target="../media/image69.png"/><Relationship Id="rId10" Type="http://schemas.openxmlformats.org/officeDocument/2006/relationships/tags" Target="../tags/tag63.xml"/><Relationship Id="rId31" Type="http://schemas.openxmlformats.org/officeDocument/2006/relationships/tags" Target="../tags/tag84.xml"/><Relationship Id="rId44" Type="http://schemas.openxmlformats.org/officeDocument/2006/relationships/tags" Target="../tags/tag97.xml"/><Relationship Id="rId52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9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87.png"/><Relationship Id="rId3" Type="http://schemas.openxmlformats.org/officeDocument/2006/relationships/tags" Target="../tags/tag100.xml"/><Relationship Id="rId21" Type="http://schemas.openxmlformats.org/officeDocument/2006/relationships/image" Target="../media/image82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5" Type="http://schemas.openxmlformats.org/officeDocument/2006/relationships/image" Target="../media/image86.png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image" Target="../media/image81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85.png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tags" Target="../tags/tag107.xml"/><Relationship Id="rId19" Type="http://schemas.openxmlformats.org/officeDocument/2006/relationships/image" Target="../media/image13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image" Target="../media/image83.png"/><Relationship Id="rId27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tags" Target="../tags/tag140.xml"/><Relationship Id="rId39" Type="http://schemas.openxmlformats.org/officeDocument/2006/relationships/image" Target="../media/image99.png"/><Relationship Id="rId21" Type="http://schemas.openxmlformats.org/officeDocument/2006/relationships/tags" Target="../tags/tag135.xml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25.xml"/><Relationship Id="rId24" Type="http://schemas.openxmlformats.org/officeDocument/2006/relationships/tags" Target="../tags/tag138.xml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4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tags" Target="../tags/tag142.xml"/><Relationship Id="rId36" Type="http://schemas.openxmlformats.org/officeDocument/2006/relationships/image" Target="../media/image96.png"/><Relationship Id="rId49" Type="http://schemas.openxmlformats.org/officeDocument/2006/relationships/image" Target="../media/image108.png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image" Target="../media/image91.png"/><Relationship Id="rId44" Type="http://schemas.openxmlformats.org/officeDocument/2006/relationships/image" Target="../media/image13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tags" Target="../tags/tag136.xml"/><Relationship Id="rId27" Type="http://schemas.openxmlformats.org/officeDocument/2006/relationships/tags" Target="../tags/tag141.xml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7.png"/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tags" Target="../tags/tag139.xml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5.png"/><Relationship Id="rId20" Type="http://schemas.openxmlformats.org/officeDocument/2006/relationships/tags" Target="../tags/tag134.xml"/><Relationship Id="rId41" Type="http://schemas.openxmlformats.org/officeDocument/2006/relationships/image" Target="../media/image101.png"/><Relationship Id="rId1" Type="http://schemas.openxmlformats.org/officeDocument/2006/relationships/tags" Target="../tags/tag115.xml"/><Relationship Id="rId6" Type="http://schemas.openxmlformats.org/officeDocument/2006/relationships/tags" Target="../tags/tag1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tags" Target="../tags/tag145.xml"/><Relationship Id="rId21" Type="http://schemas.openxmlformats.org/officeDocument/2006/relationships/image" Target="../media/image118.png"/><Relationship Id="rId7" Type="http://schemas.openxmlformats.org/officeDocument/2006/relationships/tags" Target="../tags/tag149.xml"/><Relationship Id="rId12" Type="http://schemas.openxmlformats.org/officeDocument/2006/relationships/image" Target="../media/image13.png"/><Relationship Id="rId17" Type="http://schemas.openxmlformats.org/officeDocument/2006/relationships/image" Target="../media/image114.png"/><Relationship Id="rId2" Type="http://schemas.openxmlformats.org/officeDocument/2006/relationships/tags" Target="../tags/tag144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7.xml"/><Relationship Id="rId15" Type="http://schemas.openxmlformats.org/officeDocument/2006/relationships/image" Target="../media/image112.png"/><Relationship Id="rId10" Type="http://schemas.openxmlformats.org/officeDocument/2006/relationships/tags" Target="../tags/tag152.xml"/><Relationship Id="rId19" Type="http://schemas.openxmlformats.org/officeDocument/2006/relationships/image" Target="../media/image116.pn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21.png"/><Relationship Id="rId18" Type="http://schemas.openxmlformats.org/officeDocument/2006/relationships/image" Target="../media/image125.png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tags" Target="../tags/tag154.xml"/><Relationship Id="rId16" Type="http://schemas.openxmlformats.org/officeDocument/2006/relationships/image" Target="../media/image123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119.png"/><Relationship Id="rId5" Type="http://schemas.openxmlformats.org/officeDocument/2006/relationships/tags" Target="../tags/tag157.xml"/><Relationship Id="rId15" Type="http://schemas.openxmlformats.org/officeDocument/2006/relationships/image" Target="../media/image12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6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1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0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29.png"/><Relationship Id="rId5" Type="http://schemas.openxmlformats.org/officeDocument/2006/relationships/tags" Target="../tags/tag166.xml"/><Relationship Id="rId10" Type="http://schemas.openxmlformats.org/officeDocument/2006/relationships/image" Target="../media/image128.png"/><Relationship Id="rId4" Type="http://schemas.openxmlformats.org/officeDocument/2006/relationships/tags" Target="../tags/tag165.xml"/><Relationship Id="rId9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13.png"/><Relationship Id="rId18" Type="http://schemas.openxmlformats.org/officeDocument/2006/relationships/image" Target="../media/image136.png"/><Relationship Id="rId3" Type="http://schemas.openxmlformats.org/officeDocument/2006/relationships/tags" Target="../tags/tag170.xml"/><Relationship Id="rId21" Type="http://schemas.openxmlformats.org/officeDocument/2006/relationships/image" Target="../media/image139.png"/><Relationship Id="rId7" Type="http://schemas.openxmlformats.org/officeDocument/2006/relationships/tags" Target="../tags/tag17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5.png"/><Relationship Id="rId2" Type="http://schemas.openxmlformats.org/officeDocument/2006/relationships/tags" Target="../tags/tag169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tags" Target="../tags/tag177.xml"/><Relationship Id="rId19" Type="http://schemas.openxmlformats.org/officeDocument/2006/relationships/image" Target="../media/image137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153.png"/><Relationship Id="rId21" Type="http://schemas.openxmlformats.org/officeDocument/2006/relationships/tags" Target="../tags/tag199.xml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9" Type="http://schemas.openxmlformats.org/officeDocument/2006/relationships/image" Target="../media/image143.png"/><Relationship Id="rId11" Type="http://schemas.openxmlformats.org/officeDocument/2006/relationships/tags" Target="../tags/tag189.xml"/><Relationship Id="rId24" Type="http://schemas.openxmlformats.org/officeDocument/2006/relationships/tags" Target="../tags/tag202.xml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tags" Target="../tags/tag201.xml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Relationship Id="rId27" Type="http://schemas.openxmlformats.org/officeDocument/2006/relationships/image" Target="../media/image13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tags" Target="../tags/tag186.xml"/><Relationship Id="rId3" Type="http://schemas.openxmlformats.org/officeDocument/2006/relationships/tags" Target="../tags/tag181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tags" Target="../tags/tag203.xml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0" Type="http://schemas.openxmlformats.org/officeDocument/2006/relationships/tags" Target="../tags/tag198.xml"/><Relationship Id="rId41" Type="http://schemas.openxmlformats.org/officeDocument/2006/relationships/image" Target="../media/image155.png"/><Relationship Id="rId1" Type="http://schemas.openxmlformats.org/officeDocument/2006/relationships/tags" Target="../tags/tag179.xml"/><Relationship Id="rId6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image" Target="../media/image160.png"/><Relationship Id="rId21" Type="http://schemas.openxmlformats.org/officeDocument/2006/relationships/tags" Target="../tags/tag224.xml"/><Relationship Id="rId34" Type="http://schemas.openxmlformats.org/officeDocument/2006/relationships/image" Target="../media/image155.png"/><Relationship Id="rId42" Type="http://schemas.openxmlformats.org/officeDocument/2006/relationships/image" Target="../media/image163.png"/><Relationship Id="rId47" Type="http://schemas.openxmlformats.org/officeDocument/2006/relationships/image" Target="../media/image169.png"/><Relationship Id="rId50" Type="http://schemas.openxmlformats.org/officeDocument/2006/relationships/image" Target="../media/image172.png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40" Type="http://schemas.openxmlformats.org/officeDocument/2006/relationships/image" Target="../media/image161.png"/><Relationship Id="rId45" Type="http://schemas.openxmlformats.org/officeDocument/2006/relationships/image" Target="../media/image167.png"/><Relationship Id="rId53" Type="http://schemas.openxmlformats.org/officeDocument/2006/relationships/image" Target="../media/image147.png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image" Target="../media/image13.png"/><Relationship Id="rId44" Type="http://schemas.openxmlformats.org/officeDocument/2006/relationships/image" Target="../media/image166.png"/><Relationship Id="rId52" Type="http://schemas.openxmlformats.org/officeDocument/2006/relationships/image" Target="../media/image145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notesSlide" Target="../notesSlides/notesSlide1.xml"/><Relationship Id="rId35" Type="http://schemas.openxmlformats.org/officeDocument/2006/relationships/image" Target="../media/image156.png"/><Relationship Id="rId43" Type="http://schemas.openxmlformats.org/officeDocument/2006/relationships/image" Target="../media/image165.png"/><Relationship Id="rId48" Type="http://schemas.openxmlformats.org/officeDocument/2006/relationships/image" Target="../media/image170.png"/><Relationship Id="rId8" Type="http://schemas.openxmlformats.org/officeDocument/2006/relationships/tags" Target="../tags/tag211.xml"/><Relationship Id="rId51" Type="http://schemas.openxmlformats.org/officeDocument/2006/relationships/image" Target="../media/image173.png"/><Relationship Id="rId3" Type="http://schemas.openxmlformats.org/officeDocument/2006/relationships/tags" Target="../tags/tag206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image" Target="../media/image154.png"/><Relationship Id="rId38" Type="http://schemas.openxmlformats.org/officeDocument/2006/relationships/image" Target="../media/image159.png"/><Relationship Id="rId46" Type="http://schemas.openxmlformats.org/officeDocument/2006/relationships/image" Target="../media/image168.png"/><Relationship Id="rId20" Type="http://schemas.openxmlformats.org/officeDocument/2006/relationships/tags" Target="../tags/tag223.xml"/><Relationship Id="rId41" Type="http://schemas.openxmlformats.org/officeDocument/2006/relationships/image" Target="../media/image162.png"/><Relationship Id="rId54" Type="http://schemas.openxmlformats.org/officeDocument/2006/relationships/image" Target="../media/image174.png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image" Target="../media/image157.png"/><Relationship Id="rId49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tags" Target="../tags/tag244.xml"/><Relationship Id="rId18" Type="http://schemas.openxmlformats.org/officeDocument/2006/relationships/image" Target="../media/image145.png"/><Relationship Id="rId26" Type="http://schemas.openxmlformats.org/officeDocument/2006/relationships/image" Target="../media/image183.png"/><Relationship Id="rId3" Type="http://schemas.openxmlformats.org/officeDocument/2006/relationships/tags" Target="../tags/tag234.xml"/><Relationship Id="rId21" Type="http://schemas.openxmlformats.org/officeDocument/2006/relationships/image" Target="../media/image178.png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17" Type="http://schemas.openxmlformats.org/officeDocument/2006/relationships/image" Target="../media/image176.png"/><Relationship Id="rId25" Type="http://schemas.openxmlformats.org/officeDocument/2006/relationships/image" Target="../media/image182.png"/><Relationship Id="rId2" Type="http://schemas.openxmlformats.org/officeDocument/2006/relationships/tags" Target="../tags/tag233.xml"/><Relationship Id="rId16" Type="http://schemas.openxmlformats.org/officeDocument/2006/relationships/image" Target="../media/image175.png"/><Relationship Id="rId20" Type="http://schemas.openxmlformats.org/officeDocument/2006/relationships/image" Target="../media/image177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24" Type="http://schemas.openxmlformats.org/officeDocument/2006/relationships/image" Target="../media/image181.png"/><Relationship Id="rId5" Type="http://schemas.openxmlformats.org/officeDocument/2006/relationships/tags" Target="../tags/tag236.xml"/><Relationship Id="rId15" Type="http://schemas.openxmlformats.org/officeDocument/2006/relationships/image" Target="../media/image13.png"/><Relationship Id="rId23" Type="http://schemas.openxmlformats.org/officeDocument/2006/relationships/image" Target="../media/image180.png"/><Relationship Id="rId10" Type="http://schemas.openxmlformats.org/officeDocument/2006/relationships/tags" Target="../tags/tag241.xml"/><Relationship Id="rId19" Type="http://schemas.openxmlformats.org/officeDocument/2006/relationships/image" Target="../media/image147.png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257.xml"/><Relationship Id="rId18" Type="http://schemas.openxmlformats.org/officeDocument/2006/relationships/tags" Target="../tags/tag262.xml"/><Relationship Id="rId26" Type="http://schemas.openxmlformats.org/officeDocument/2006/relationships/image" Target="../media/image188.png"/><Relationship Id="rId21" Type="http://schemas.openxmlformats.org/officeDocument/2006/relationships/image" Target="../media/image185.png"/><Relationship Id="rId34" Type="http://schemas.openxmlformats.org/officeDocument/2006/relationships/image" Target="../media/image196.png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tags" Target="../tags/tag261.xml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2" Type="http://schemas.openxmlformats.org/officeDocument/2006/relationships/tags" Target="../tags/tag246.xml"/><Relationship Id="rId16" Type="http://schemas.openxmlformats.org/officeDocument/2006/relationships/tags" Target="../tags/tag260.xml"/><Relationship Id="rId20" Type="http://schemas.openxmlformats.org/officeDocument/2006/relationships/image" Target="../media/image13.png"/><Relationship Id="rId29" Type="http://schemas.openxmlformats.org/officeDocument/2006/relationships/image" Target="../media/image191.png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image" Target="../media/image147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image" Target="../media/image14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tags" Target="../tags/tag25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93.png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image" Target="../media/image186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tags" Target="../tags/tag252.xml"/><Relationship Id="rId3" Type="http://schemas.openxmlformats.org/officeDocument/2006/relationships/tags" Target="../tags/tag24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image" Target="../media/image203.png"/><Relationship Id="rId21" Type="http://schemas.openxmlformats.org/officeDocument/2006/relationships/image" Target="../media/image155.png"/><Relationship Id="rId34" Type="http://schemas.openxmlformats.org/officeDocument/2006/relationships/image" Target="../media/image211.png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0" Type="http://schemas.openxmlformats.org/officeDocument/2006/relationships/image" Target="../media/image13.png"/><Relationship Id="rId29" Type="http://schemas.openxmlformats.org/officeDocument/2006/relationships/image" Target="../media/image206.pn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image" Target="../media/image154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tags" Target="../tags/tag272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208.pn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image" Target="../media/image200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tags" Target="../tags/tag270.xml"/><Relationship Id="rId3" Type="http://schemas.openxmlformats.org/officeDocument/2006/relationships/tags" Target="../tags/tag26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tags" Target="../tags/tag293.xml"/><Relationship Id="rId18" Type="http://schemas.openxmlformats.org/officeDocument/2006/relationships/image" Target="../media/image215.png"/><Relationship Id="rId26" Type="http://schemas.openxmlformats.org/officeDocument/2006/relationships/image" Target="../media/image220.png"/><Relationship Id="rId3" Type="http://schemas.openxmlformats.org/officeDocument/2006/relationships/tags" Target="../tags/tag283.xml"/><Relationship Id="rId21" Type="http://schemas.openxmlformats.org/officeDocument/2006/relationships/image" Target="../media/image218.png"/><Relationship Id="rId7" Type="http://schemas.openxmlformats.org/officeDocument/2006/relationships/tags" Target="../tags/tag287.xml"/><Relationship Id="rId12" Type="http://schemas.openxmlformats.org/officeDocument/2006/relationships/tags" Target="../tags/tag292.xml"/><Relationship Id="rId17" Type="http://schemas.openxmlformats.org/officeDocument/2006/relationships/image" Target="../media/image147.png"/><Relationship Id="rId25" Type="http://schemas.openxmlformats.org/officeDocument/2006/relationships/image" Target="../media/image212.png"/><Relationship Id="rId2" Type="http://schemas.openxmlformats.org/officeDocument/2006/relationships/tags" Target="../tags/tag282.xml"/><Relationship Id="rId16" Type="http://schemas.openxmlformats.org/officeDocument/2006/relationships/image" Target="../media/image145.png"/><Relationship Id="rId20" Type="http://schemas.openxmlformats.org/officeDocument/2006/relationships/image" Target="../media/image217.png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24" Type="http://schemas.openxmlformats.org/officeDocument/2006/relationships/image" Target="../media/image210.png"/><Relationship Id="rId5" Type="http://schemas.openxmlformats.org/officeDocument/2006/relationships/tags" Target="../tags/tag285.xml"/><Relationship Id="rId15" Type="http://schemas.openxmlformats.org/officeDocument/2006/relationships/image" Target="../media/image13.png"/><Relationship Id="rId23" Type="http://schemas.openxmlformats.org/officeDocument/2006/relationships/image" Target="../media/image214.png"/><Relationship Id="rId10" Type="http://schemas.openxmlformats.org/officeDocument/2006/relationships/tags" Target="../tags/tag290.xml"/><Relationship Id="rId19" Type="http://schemas.openxmlformats.org/officeDocument/2006/relationships/image" Target="../media/image216.png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19.png"/><Relationship Id="rId27" Type="http://schemas.openxmlformats.org/officeDocument/2006/relationships/image" Target="../media/image2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7.png"/><Relationship Id="rId3" Type="http://schemas.openxmlformats.org/officeDocument/2006/relationships/tags" Target="../tags/tag296.xml"/><Relationship Id="rId21" Type="http://schemas.openxmlformats.org/officeDocument/2006/relationships/image" Target="../media/image224.png"/><Relationship Id="rId7" Type="http://schemas.openxmlformats.org/officeDocument/2006/relationships/tags" Target="../tags/tag300.xml"/><Relationship Id="rId12" Type="http://schemas.openxmlformats.org/officeDocument/2006/relationships/tags" Target="../tags/tag305.xml"/><Relationship Id="rId17" Type="http://schemas.openxmlformats.org/officeDocument/2006/relationships/image" Target="../media/image145.png"/><Relationship Id="rId25" Type="http://schemas.openxmlformats.org/officeDocument/2006/relationships/image" Target="../media/image214.png"/><Relationship Id="rId2" Type="http://schemas.openxmlformats.org/officeDocument/2006/relationships/tags" Target="../tags/tag295.xml"/><Relationship Id="rId16" Type="http://schemas.openxmlformats.org/officeDocument/2006/relationships/image" Target="../media/image212.png"/><Relationship Id="rId20" Type="http://schemas.openxmlformats.org/officeDocument/2006/relationships/image" Target="../media/image223.png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tags" Target="../tags/tag304.xml"/><Relationship Id="rId24" Type="http://schemas.openxmlformats.org/officeDocument/2006/relationships/image" Target="../media/image226.png"/><Relationship Id="rId5" Type="http://schemas.openxmlformats.org/officeDocument/2006/relationships/tags" Target="../tags/tag298.xml"/><Relationship Id="rId15" Type="http://schemas.openxmlformats.org/officeDocument/2006/relationships/image" Target="../media/image210.png"/><Relationship Id="rId23" Type="http://schemas.openxmlformats.org/officeDocument/2006/relationships/image" Target="../media/image225.png"/><Relationship Id="rId10" Type="http://schemas.openxmlformats.org/officeDocument/2006/relationships/tags" Target="../tags/tag303.xml"/><Relationship Id="rId19" Type="http://schemas.openxmlformats.org/officeDocument/2006/relationships/image" Target="../media/image222.png"/><Relationship Id="rId4" Type="http://schemas.openxmlformats.org/officeDocument/2006/relationships/tags" Target="../tags/tag297.xml"/><Relationship Id="rId9" Type="http://schemas.openxmlformats.org/officeDocument/2006/relationships/tags" Target="../tags/tag302.xml"/><Relationship Id="rId14" Type="http://schemas.openxmlformats.org/officeDocument/2006/relationships/image" Target="../media/image13.png"/><Relationship Id="rId22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8.png"/><Relationship Id="rId3" Type="http://schemas.openxmlformats.org/officeDocument/2006/relationships/tags" Target="../tags/tag308.xml"/><Relationship Id="rId21" Type="http://schemas.openxmlformats.org/officeDocument/2006/relationships/image" Target="../media/image230.png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image" Target="../media/image145.png"/><Relationship Id="rId25" Type="http://schemas.openxmlformats.org/officeDocument/2006/relationships/image" Target="../media/image234.png"/><Relationship Id="rId2" Type="http://schemas.openxmlformats.org/officeDocument/2006/relationships/tags" Target="../tags/tag307.xml"/><Relationship Id="rId16" Type="http://schemas.openxmlformats.org/officeDocument/2006/relationships/image" Target="../media/image227.png"/><Relationship Id="rId20" Type="http://schemas.openxmlformats.org/officeDocument/2006/relationships/image" Target="../media/image1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24" Type="http://schemas.openxmlformats.org/officeDocument/2006/relationships/image" Target="../media/image233.png"/><Relationship Id="rId5" Type="http://schemas.openxmlformats.org/officeDocument/2006/relationships/tags" Target="../tags/tag310.xml"/><Relationship Id="rId15" Type="http://schemas.openxmlformats.org/officeDocument/2006/relationships/image" Target="../media/image214.png"/><Relationship Id="rId23" Type="http://schemas.openxmlformats.org/officeDocument/2006/relationships/image" Target="../media/image232.png"/><Relationship Id="rId10" Type="http://schemas.openxmlformats.org/officeDocument/2006/relationships/tags" Target="../tags/tag315.xml"/><Relationship Id="rId19" Type="http://schemas.openxmlformats.org/officeDocument/2006/relationships/image" Target="../media/image229.png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image" Target="../media/image13.png"/><Relationship Id="rId22" Type="http://schemas.openxmlformats.org/officeDocument/2006/relationships/image" Target="../media/image2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320.xml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9.png"/><Relationship Id="rId5" Type="http://schemas.openxmlformats.org/officeDocument/2006/relationships/tags" Target="../tags/tag322.xml"/><Relationship Id="rId10" Type="http://schemas.openxmlformats.org/officeDocument/2006/relationships/image" Target="../media/image238.png"/><Relationship Id="rId4" Type="http://schemas.openxmlformats.org/officeDocument/2006/relationships/tags" Target="../tags/tag321.xml"/><Relationship Id="rId9" Type="http://schemas.openxmlformats.org/officeDocument/2006/relationships/image" Target="../media/image237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4.png"/><Relationship Id="rId5" Type="http://schemas.openxmlformats.org/officeDocument/2006/relationships/tags" Target="../tags/tag14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4.png"/><Relationship Id="rId18" Type="http://schemas.openxmlformats.org/officeDocument/2006/relationships/image" Target="../media/image29.jpg"/><Relationship Id="rId3" Type="http://schemas.openxmlformats.org/officeDocument/2006/relationships/tags" Target="../tags/tag20.xml"/><Relationship Id="rId21" Type="http://schemas.openxmlformats.org/officeDocument/2006/relationships/image" Target="../media/image32.png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.png"/><Relationship Id="rId2" Type="http://schemas.openxmlformats.org/officeDocument/2006/relationships/tags" Target="../tags/tag1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35.png"/><Relationship Id="rId5" Type="http://schemas.openxmlformats.org/officeDocument/2006/relationships/tags" Target="../tags/tag22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27.xml"/><Relationship Id="rId19" Type="http://schemas.openxmlformats.org/officeDocument/2006/relationships/image" Target="../media/image30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31.xml"/><Relationship Id="rId7" Type="http://schemas.openxmlformats.org/officeDocument/2006/relationships/image" Target="../media/image3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4.xml"/><Relationship Id="rId7" Type="http://schemas.openxmlformats.org/officeDocument/2006/relationships/image" Target="../media/image41.tm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tags" Target="../tags/tag35.xml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3.png"/><Relationship Id="rId17" Type="http://schemas.openxmlformats.org/officeDocument/2006/relationships/image" Target="../media/image50.png"/><Relationship Id="rId2" Type="http://schemas.openxmlformats.org/officeDocument/2006/relationships/tags" Target="../tags/tag37.xml"/><Relationship Id="rId16" Type="http://schemas.openxmlformats.org/officeDocument/2006/relationships/image" Target="../media/image49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5.png"/><Relationship Id="rId5" Type="http://schemas.openxmlformats.org/officeDocument/2006/relationships/tags" Target="../tags/tag40.xml"/><Relationship Id="rId15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914400"/>
            <a:ext cx="3288030" cy="23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14400"/>
            <a:ext cx="1150620" cy="13441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41" y="2514600"/>
            <a:ext cx="253365" cy="285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54" y="3410484"/>
            <a:ext cx="6861448" cy="32951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4344"/>
            <a:ext cx="1184910" cy="2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914400"/>
            <a:ext cx="4895850" cy="23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98" y="1752600"/>
            <a:ext cx="1164336" cy="35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4013" y="2122934"/>
            <a:ext cx="8610600" cy="4267200"/>
          </a:xfrm>
          <a:prstGeom prst="rect">
            <a:avLst/>
          </a:prstGeom>
          <a:solidFill>
            <a:srgbClr val="92D050">
              <a:alpha val="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AutoShape 27"/>
          <p:cNvSpPr>
            <a:spLocks noChangeArrowheads="1"/>
          </p:cNvSpPr>
          <p:nvPr/>
        </p:nvSpPr>
        <p:spPr bwMode="auto">
          <a:xfrm>
            <a:off x="6648164" y="4412548"/>
            <a:ext cx="848011" cy="158688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282786" y="5089871"/>
            <a:ext cx="381000" cy="381000"/>
          </a:xfrm>
          <a:prstGeom prst="ellipse">
            <a:avLst/>
          </a:prstGeom>
          <a:solidFill>
            <a:srgbClr val="5B6F6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716915" y="5097491"/>
            <a:ext cx="381000" cy="381000"/>
          </a:xfrm>
          <a:prstGeom prst="ellipse">
            <a:avLst/>
          </a:prstGeom>
          <a:solidFill>
            <a:srgbClr val="249AA6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Decision 107"/>
          <p:cNvSpPr/>
          <p:nvPr/>
        </p:nvSpPr>
        <p:spPr>
          <a:xfrm>
            <a:off x="4761763" y="5089871"/>
            <a:ext cx="419100" cy="381000"/>
          </a:xfrm>
          <a:prstGeom prst="flowChartDecision">
            <a:avLst/>
          </a:prstGeom>
          <a:solidFill>
            <a:srgbClr val="1662D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" y="780954"/>
            <a:ext cx="2697480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46" y="771429"/>
            <a:ext cx="5343525" cy="236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1" y="1249773"/>
            <a:ext cx="5452110" cy="229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0" y="1692306"/>
            <a:ext cx="5038916" cy="229743"/>
          </a:xfrm>
          <a:prstGeom prst="rect">
            <a:avLst/>
          </a:prstGeom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497522" y="4238909"/>
            <a:ext cx="914400" cy="381000"/>
            <a:chOff x="240" y="2016"/>
            <a:chExt cx="576" cy="240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240" cy="2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497522" y="3553109"/>
            <a:ext cx="914400" cy="381000"/>
            <a:chOff x="240" y="2016"/>
            <a:chExt cx="576" cy="240"/>
          </a:xfrm>
        </p:grpSpPr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576" y="2016"/>
              <a:ext cx="240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27" name="AutoShape 18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28" name="Group 19"/>
          <p:cNvGrpSpPr>
            <a:grpSpLocks/>
          </p:cNvGrpSpPr>
          <p:nvPr/>
        </p:nvGrpSpPr>
        <p:grpSpPr bwMode="auto">
          <a:xfrm>
            <a:off x="497522" y="5254084"/>
            <a:ext cx="881063" cy="381000"/>
            <a:chOff x="240" y="2016"/>
            <a:chExt cx="555" cy="240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576" y="2016"/>
              <a:ext cx="219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286000"/>
            <a:ext cx="1522476" cy="47834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7" y="2286000"/>
            <a:ext cx="1460754" cy="4800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5" y="3698842"/>
            <a:ext cx="181737" cy="1937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27" y="3713986"/>
            <a:ext cx="180023" cy="13544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2" y="4395690"/>
            <a:ext cx="186881" cy="19373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82" y="4408263"/>
            <a:ext cx="185166" cy="13544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9848" y="4991003"/>
            <a:ext cx="304038" cy="342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4" y="5418486"/>
            <a:ext cx="212598" cy="1954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9" y="5410865"/>
            <a:ext cx="210884" cy="13716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44" y="4332348"/>
            <a:ext cx="353187" cy="152591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3134042" y="3510724"/>
            <a:ext cx="381000" cy="381000"/>
          </a:xfrm>
          <a:prstGeom prst="ellipse">
            <a:avLst/>
          </a:prstGeom>
          <a:solidFill>
            <a:srgbClr val="58C00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Decision 57"/>
          <p:cNvSpPr/>
          <p:nvPr/>
        </p:nvSpPr>
        <p:spPr>
          <a:xfrm>
            <a:off x="2631122" y="3523486"/>
            <a:ext cx="419100" cy="381000"/>
          </a:xfrm>
          <a:prstGeom prst="flowChartDecision">
            <a:avLst/>
          </a:prstGeom>
          <a:solidFill>
            <a:srgbClr val="1662D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3" y="3617117"/>
            <a:ext cx="104585" cy="16116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80" y="3654074"/>
            <a:ext cx="102870" cy="102870"/>
          </a:xfrm>
          <a:prstGeom prst="rect">
            <a:avLst/>
          </a:prstGeom>
        </p:spPr>
      </p:pic>
      <p:sp>
        <p:nvSpPr>
          <p:cNvPr id="63" name="Oval 62"/>
          <p:cNvSpPr/>
          <p:nvPr/>
        </p:nvSpPr>
        <p:spPr>
          <a:xfrm>
            <a:off x="3134042" y="3019709"/>
            <a:ext cx="3810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Decision 63"/>
          <p:cNvSpPr/>
          <p:nvPr/>
        </p:nvSpPr>
        <p:spPr>
          <a:xfrm>
            <a:off x="2631122" y="3032471"/>
            <a:ext cx="419100" cy="381000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3" y="3126102"/>
            <a:ext cx="104585" cy="1611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80" y="3163059"/>
            <a:ext cx="102870" cy="102870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3240722" y="5826347"/>
            <a:ext cx="381000" cy="381000"/>
          </a:xfrm>
          <a:prstGeom prst="ellipse">
            <a:avLst/>
          </a:prstGeom>
          <a:solidFill>
            <a:srgbClr val="249AA6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Decision 67"/>
          <p:cNvSpPr/>
          <p:nvPr/>
        </p:nvSpPr>
        <p:spPr>
          <a:xfrm>
            <a:off x="2737802" y="5839109"/>
            <a:ext cx="419100" cy="381000"/>
          </a:xfrm>
          <a:prstGeom prst="flowChartDecision">
            <a:avLst/>
          </a:prstGeom>
          <a:solidFill>
            <a:srgbClr val="AE965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3" y="5932740"/>
            <a:ext cx="104585" cy="1611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60" y="5969697"/>
            <a:ext cx="102870" cy="102870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3141662" y="4005167"/>
            <a:ext cx="381000" cy="381000"/>
          </a:xfrm>
          <a:prstGeom prst="ellipse">
            <a:avLst/>
          </a:prstGeom>
          <a:solidFill>
            <a:srgbClr val="5B6F6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Decision 71"/>
          <p:cNvSpPr/>
          <p:nvPr/>
        </p:nvSpPr>
        <p:spPr>
          <a:xfrm>
            <a:off x="2638742" y="4017929"/>
            <a:ext cx="419100" cy="381000"/>
          </a:xfrm>
          <a:prstGeom prst="flowChartDecision">
            <a:avLst/>
          </a:prstGeom>
          <a:solidFill>
            <a:srgbClr val="D3741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23" y="4111560"/>
            <a:ext cx="104585" cy="16116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00" y="4148517"/>
            <a:ext cx="102870" cy="10287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5828" y="5060345"/>
            <a:ext cx="304038" cy="3429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10" y="4313684"/>
            <a:ext cx="586359" cy="154305"/>
          </a:xfrm>
          <a:prstGeom prst="rect">
            <a:avLst/>
          </a:prstGeom>
        </p:spPr>
      </p:pic>
      <p:sp>
        <p:nvSpPr>
          <p:cNvPr id="94" name="Flowchart: Decision 93"/>
          <p:cNvSpPr/>
          <p:nvPr/>
        </p:nvSpPr>
        <p:spPr>
          <a:xfrm>
            <a:off x="4724711" y="3505200"/>
            <a:ext cx="419100" cy="381000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68" y="3598831"/>
            <a:ext cx="104585" cy="161163"/>
          </a:xfrm>
          <a:prstGeom prst="rect">
            <a:avLst/>
          </a:prstGeom>
        </p:spPr>
      </p:pic>
      <p:sp>
        <p:nvSpPr>
          <p:cNvPr id="96" name="Oval 95"/>
          <p:cNvSpPr/>
          <p:nvPr/>
        </p:nvSpPr>
        <p:spPr>
          <a:xfrm>
            <a:off x="5264784" y="3505200"/>
            <a:ext cx="381000" cy="381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69" y="3644265"/>
            <a:ext cx="180023" cy="135446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5700071" y="3513109"/>
            <a:ext cx="381000" cy="381000"/>
          </a:xfrm>
          <a:prstGeom prst="ellipse">
            <a:avLst/>
          </a:prstGeom>
          <a:solidFill>
            <a:srgbClr val="58C00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9" y="3648839"/>
            <a:ext cx="185166" cy="13544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73" y="3704368"/>
            <a:ext cx="304038" cy="3429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68" y="5191122"/>
            <a:ext cx="104585" cy="16116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64" y="5236556"/>
            <a:ext cx="180023" cy="13544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4" y="5241130"/>
            <a:ext cx="185166" cy="13544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48" y="5296659"/>
            <a:ext cx="304038" cy="3429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8981" y="4475414"/>
            <a:ext cx="304038" cy="3429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84" y="2368476"/>
            <a:ext cx="1381887" cy="20745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56" y="4265288"/>
            <a:ext cx="699516" cy="142304"/>
          </a:xfrm>
          <a:prstGeom prst="rect">
            <a:avLst/>
          </a:prstGeom>
        </p:spPr>
      </p:pic>
      <p:sp>
        <p:nvSpPr>
          <p:cNvPr id="118" name="Snip Single Corner Rectangle 117"/>
          <p:cNvSpPr/>
          <p:nvPr/>
        </p:nvSpPr>
        <p:spPr>
          <a:xfrm>
            <a:off x="8046720" y="3553109"/>
            <a:ext cx="287655" cy="296323"/>
          </a:xfrm>
          <a:prstGeom prst="snip1Rect">
            <a:avLst/>
          </a:prstGeom>
          <a:solidFill>
            <a:srgbClr val="8B9A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nip Single Corner Rectangle 118"/>
          <p:cNvSpPr/>
          <p:nvPr/>
        </p:nvSpPr>
        <p:spPr>
          <a:xfrm>
            <a:off x="8046720" y="5112731"/>
            <a:ext cx="287655" cy="296323"/>
          </a:xfrm>
          <a:prstGeom prst="snip1Rect">
            <a:avLst/>
          </a:prstGeom>
          <a:solidFill>
            <a:srgbClr val="5CAEB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08" y="3651885"/>
            <a:ext cx="102870" cy="10287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0" y="5227320"/>
            <a:ext cx="102870" cy="102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30" y="2284286"/>
            <a:ext cx="1678496" cy="480060"/>
          </a:xfrm>
          <a:prstGeom prst="rect">
            <a:avLst/>
          </a:prstGeom>
        </p:spPr>
      </p:pic>
      <p:sp>
        <p:nvSpPr>
          <p:cNvPr id="81" name="AutoShape 27"/>
          <p:cNvSpPr>
            <a:spLocks noChangeArrowheads="1"/>
          </p:cNvSpPr>
          <p:nvPr/>
        </p:nvSpPr>
        <p:spPr bwMode="auto">
          <a:xfrm>
            <a:off x="3838575" y="4436172"/>
            <a:ext cx="848011" cy="158688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AutoShape 27"/>
          <p:cNvSpPr>
            <a:spLocks noChangeArrowheads="1"/>
          </p:cNvSpPr>
          <p:nvPr/>
        </p:nvSpPr>
        <p:spPr bwMode="auto">
          <a:xfrm>
            <a:off x="1651635" y="4453792"/>
            <a:ext cx="848011" cy="158688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4701" y="4470931"/>
            <a:ext cx="304038" cy="34290"/>
          </a:xfrm>
          <a:prstGeom prst="rect">
            <a:avLst/>
          </a:prstGeom>
        </p:spPr>
      </p:pic>
      <p:sp>
        <p:nvSpPr>
          <p:cNvPr id="15" name="Hexagon 14"/>
          <p:cNvSpPr/>
          <p:nvPr/>
        </p:nvSpPr>
        <p:spPr>
          <a:xfrm>
            <a:off x="7647052" y="3553109"/>
            <a:ext cx="336803" cy="296323"/>
          </a:xfrm>
          <a:prstGeom prst="hexagon">
            <a:avLst/>
          </a:prstGeom>
          <a:solidFill>
            <a:srgbClr val="F09A1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7663815" y="5129117"/>
            <a:ext cx="336803" cy="296323"/>
          </a:xfrm>
          <a:prstGeom prst="hexagon">
            <a:avLst/>
          </a:prstGeom>
          <a:solidFill>
            <a:srgbClr val="D42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50" y="3619500"/>
            <a:ext cx="104585" cy="16116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210" y="5204171"/>
            <a:ext cx="104585" cy="16116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180863" y="3442046"/>
            <a:ext cx="1467301" cy="52063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219700" y="5022912"/>
            <a:ext cx="1467301" cy="52063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0" y="6477000"/>
            <a:ext cx="637413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89" y="1342450"/>
            <a:ext cx="2720912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0" grpId="0" animBg="1"/>
      <p:bldP spid="109" grpId="0" animBg="1"/>
      <p:bldP spid="110" grpId="0" animBg="1"/>
      <p:bldP spid="108" grpId="0" animBg="1"/>
      <p:bldP spid="57" grpId="0" animBg="1"/>
      <p:bldP spid="58" grpId="0" animBg="1"/>
      <p:bldP spid="63" grpId="0" animBg="1"/>
      <p:bldP spid="64" grpId="0" animBg="1"/>
      <p:bldP spid="67" grpId="0" animBg="1"/>
      <p:bldP spid="68" grpId="0" animBg="1"/>
      <p:bldP spid="71" grpId="0" animBg="1"/>
      <p:bldP spid="72" grpId="0" animBg="1"/>
      <p:bldP spid="94" grpId="0" animBg="1"/>
      <p:bldP spid="96" grpId="0" animBg="1"/>
      <p:bldP spid="98" grpId="0" animBg="1"/>
      <p:bldP spid="118" grpId="0" animBg="1"/>
      <p:bldP spid="119" grpId="0" animBg="1"/>
      <p:bldP spid="81" grpId="0" animBg="1"/>
      <p:bldP spid="82" grpId="0" animBg="1"/>
      <p:bldP spid="15" grpId="0" animBg="1"/>
      <p:bldP spid="85" grpId="0" animBg="1"/>
      <p:bldP spid="2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1069" name="Picture 106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1883"/>
            <a:ext cx="1312545" cy="175260"/>
          </a:xfrm>
          <a:prstGeom prst="rect">
            <a:avLst/>
          </a:prstGeom>
        </p:spPr>
      </p:pic>
      <p:pic>
        <p:nvPicPr>
          <p:cNvPr id="126" name="Picture 2" descr="Image result for mapreduce execution pipelin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21" y="3276600"/>
            <a:ext cx="494725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8" name="Group 1067"/>
          <p:cNvGrpSpPr/>
          <p:nvPr/>
        </p:nvGrpSpPr>
        <p:grpSpPr>
          <a:xfrm>
            <a:off x="2649846" y="838200"/>
            <a:ext cx="4903479" cy="2086163"/>
            <a:chOff x="2837965" y="1214874"/>
            <a:chExt cx="4381580" cy="1658532"/>
          </a:xfrm>
        </p:grpSpPr>
        <p:sp>
          <p:nvSpPr>
            <p:cNvPr id="1063" name="Rectangle 1062"/>
            <p:cNvSpPr/>
            <p:nvPr/>
          </p:nvSpPr>
          <p:spPr>
            <a:xfrm>
              <a:off x="2837965" y="1372239"/>
              <a:ext cx="310755" cy="1501167"/>
            </a:xfrm>
            <a:prstGeom prst="rect">
              <a:avLst/>
            </a:prstGeom>
            <a:solidFill>
              <a:srgbClr val="21EB26">
                <a:alpha val="26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61" name="Group 1060"/>
            <p:cNvGrpSpPr/>
            <p:nvPr/>
          </p:nvGrpSpPr>
          <p:grpSpPr>
            <a:xfrm>
              <a:off x="3148721" y="1214874"/>
              <a:ext cx="3760069" cy="1658531"/>
              <a:chOff x="2159000" y="2419825"/>
              <a:chExt cx="4581578" cy="2230979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599690" y="3858324"/>
                <a:ext cx="838200" cy="3810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99690" y="3446844"/>
                <a:ext cx="838200" cy="3810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99690" y="3042984"/>
                <a:ext cx="838200" cy="3810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99690" y="2631504"/>
                <a:ext cx="838200" cy="3810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99690" y="4269804"/>
                <a:ext cx="838200" cy="38100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2159000" y="282200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2159000" y="322586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181860" y="364496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2181860" y="404882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189480" y="446030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4460821" y="3025204"/>
                <a:ext cx="687251" cy="381000"/>
              </a:xfrm>
              <a:prstGeom prst="rect">
                <a:avLst/>
              </a:prstGeom>
              <a:solidFill>
                <a:srgbClr val="37C7E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441950" y="3026474"/>
                <a:ext cx="838200" cy="381000"/>
              </a:xfrm>
              <a:prstGeom prst="rect">
                <a:avLst/>
              </a:prstGeom>
              <a:solidFill>
                <a:srgbClr val="D426E6">
                  <a:alpha val="52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5181600" y="3223324"/>
                <a:ext cx="2286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4463414" y="3498279"/>
                <a:ext cx="684657" cy="381000"/>
              </a:xfrm>
              <a:prstGeom prst="rect">
                <a:avLst/>
              </a:prstGeom>
              <a:solidFill>
                <a:srgbClr val="37C7E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44543" y="3499549"/>
                <a:ext cx="822960" cy="381000"/>
              </a:xfrm>
              <a:prstGeom prst="rect">
                <a:avLst/>
              </a:prstGeom>
              <a:solidFill>
                <a:srgbClr val="D426E6">
                  <a:alpha val="52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5184193" y="3696399"/>
                <a:ext cx="2286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4476062" y="3971354"/>
                <a:ext cx="672010" cy="381000"/>
              </a:xfrm>
              <a:prstGeom prst="rect">
                <a:avLst/>
              </a:prstGeom>
              <a:solidFill>
                <a:srgbClr val="37C7E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57190" y="3972624"/>
                <a:ext cx="822960" cy="381000"/>
              </a:xfrm>
              <a:prstGeom prst="rect">
                <a:avLst/>
              </a:prstGeom>
              <a:solidFill>
                <a:srgbClr val="D426E6">
                  <a:alpha val="52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5196840" y="4169474"/>
                <a:ext cx="2286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3464877" y="2822004"/>
                <a:ext cx="990600" cy="381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3454400" y="2815337"/>
                <a:ext cx="1001077" cy="8934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3462496" y="2820099"/>
                <a:ext cx="997744" cy="134016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3474084" y="3207767"/>
                <a:ext cx="981393" cy="56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3463607" y="3257297"/>
                <a:ext cx="991870" cy="4514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3471703" y="3262059"/>
                <a:ext cx="983774" cy="89344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3474084" y="3203004"/>
                <a:ext cx="981393" cy="12573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3474084" y="3708781"/>
                <a:ext cx="986156" cy="7515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3474084" y="4155504"/>
                <a:ext cx="981393" cy="304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9" name="Picture 104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396376" y="3795714"/>
                <a:ext cx="329374" cy="37147"/>
              </a:xfrm>
              <a:prstGeom prst="rect">
                <a:avLst/>
              </a:prstGeom>
            </p:spPr>
          </p:pic>
          <p:cxnSp>
            <p:nvCxnSpPr>
              <p:cNvPr id="103" name="Straight Arrow Connector 102"/>
              <p:cNvCxnSpPr/>
              <p:nvPr/>
            </p:nvCxnSpPr>
            <p:spPr>
              <a:xfrm>
                <a:off x="6336718" y="321951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>
                <a:off x="6336718" y="3690049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6359578" y="4163124"/>
                <a:ext cx="381000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796" y="2764758"/>
                <a:ext cx="353187" cy="152591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" y="3171063"/>
                <a:ext cx="353187" cy="15259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" y="3571113"/>
                <a:ext cx="353187" cy="152591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3964813"/>
                <a:ext cx="353187" cy="152591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4390263"/>
                <a:ext cx="353187" cy="152591"/>
              </a:xfrm>
              <a:prstGeom prst="rect">
                <a:avLst/>
              </a:prstGeom>
            </p:spPr>
          </p:pic>
          <p:pic>
            <p:nvPicPr>
              <p:cNvPr id="1057" name="Picture 1056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266" y="3169349"/>
                <a:ext cx="586359" cy="154305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755" y="3631628"/>
                <a:ext cx="586359" cy="154305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755" y="4115499"/>
                <a:ext cx="586359" cy="154305"/>
              </a:xfrm>
              <a:prstGeom prst="rect">
                <a:avLst/>
              </a:prstGeom>
            </p:spPr>
          </p:pic>
          <p:pic>
            <p:nvPicPr>
              <p:cNvPr id="1058" name="Picture 105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2615" y="3138202"/>
                <a:ext cx="699516" cy="142304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800" y="3619500"/>
                <a:ext cx="699516" cy="142304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8150" y="4083050"/>
                <a:ext cx="699516" cy="142304"/>
              </a:xfrm>
              <a:prstGeom prst="rect">
                <a:avLst/>
              </a:prstGeom>
            </p:spPr>
          </p:pic>
          <p:pic>
            <p:nvPicPr>
              <p:cNvPr id="1060" name="Picture 1059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9637" y="2419825"/>
                <a:ext cx="817817" cy="193739"/>
              </a:xfrm>
              <a:prstGeom prst="rect">
                <a:avLst/>
              </a:prstGeom>
            </p:spPr>
          </p:pic>
        </p:grpSp>
        <p:sp>
          <p:nvSpPr>
            <p:cNvPr id="129" name="Rectangle 128"/>
            <p:cNvSpPr/>
            <p:nvPr/>
          </p:nvSpPr>
          <p:spPr>
            <a:xfrm>
              <a:off x="6908790" y="1678138"/>
              <a:ext cx="310755" cy="1001580"/>
            </a:xfrm>
            <a:prstGeom prst="rect">
              <a:avLst/>
            </a:prstGeom>
            <a:solidFill>
              <a:srgbClr val="9D62BE">
                <a:alpha val="26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66" name="Picture 106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10451" y="2041248"/>
              <a:ext cx="565785" cy="192024"/>
            </a:xfrm>
            <a:prstGeom prst="rect">
              <a:avLst/>
            </a:prstGeom>
          </p:spPr>
        </p:pic>
        <p:pic>
          <p:nvPicPr>
            <p:cNvPr id="1067" name="Picture 10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14600" y="2079349"/>
              <a:ext cx="690944" cy="178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1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3733800" y="926592"/>
            <a:ext cx="1447800" cy="685800"/>
          </a:xfrm>
          <a:prstGeom prst="ellipse">
            <a:avLst/>
          </a:prstGeom>
          <a:solidFill>
            <a:srgbClr val="F09A1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altLang="en-US" dirty="0">
              <a:latin typeface="Verdana" pitchFamily="34" charset="0"/>
            </a:endParaRP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2057400" y="1459992"/>
            <a:ext cx="4648200" cy="3962400"/>
            <a:chOff x="1248" y="1200"/>
            <a:chExt cx="2928" cy="2496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>
              <a:off x="3552" y="3168"/>
              <a:ext cx="62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14342" name="Oval 6"/>
            <p:cNvSpPr>
              <a:spLocks noChangeArrowheads="1"/>
            </p:cNvSpPr>
            <p:nvPr/>
          </p:nvSpPr>
          <p:spPr bwMode="auto">
            <a:xfrm>
              <a:off x="3552" y="2544"/>
              <a:ext cx="62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grpSp>
          <p:nvGrpSpPr>
            <p:cNvPr id="14343" name="Group 7"/>
            <p:cNvGrpSpPr>
              <a:grpSpLocks/>
            </p:cNvGrpSpPr>
            <p:nvPr/>
          </p:nvGrpSpPr>
          <p:grpSpPr bwMode="auto">
            <a:xfrm>
              <a:off x="1248" y="1200"/>
              <a:ext cx="2592" cy="2496"/>
              <a:chOff x="1248" y="1200"/>
              <a:chExt cx="2592" cy="2496"/>
            </a:xfrm>
          </p:grpSpPr>
          <p:sp>
            <p:nvSpPr>
              <p:cNvPr id="14344" name="Oval 8"/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624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altLang="en-US" dirty="0">
                  <a:latin typeface="Verdana" pitchFamily="34" charset="0"/>
                </a:endParaRPr>
              </a:p>
            </p:txBody>
          </p:sp>
          <p:grpSp>
            <p:nvGrpSpPr>
              <p:cNvPr id="14345" name="Group 9"/>
              <p:cNvGrpSpPr>
                <a:grpSpLocks/>
              </p:cNvGrpSpPr>
              <p:nvPr/>
            </p:nvGrpSpPr>
            <p:grpSpPr bwMode="auto">
              <a:xfrm>
                <a:off x="1248" y="1200"/>
                <a:ext cx="2592" cy="2496"/>
                <a:chOff x="1248" y="1200"/>
                <a:chExt cx="2592" cy="2496"/>
              </a:xfrm>
            </p:grpSpPr>
            <p:grpSp>
              <p:nvGrpSpPr>
                <p:cNvPr id="14346" name="Group 10"/>
                <p:cNvGrpSpPr>
                  <a:grpSpLocks/>
                </p:cNvGrpSpPr>
                <p:nvPr/>
              </p:nvGrpSpPr>
              <p:grpSpPr bwMode="auto">
                <a:xfrm>
                  <a:off x="1248" y="2352"/>
                  <a:ext cx="624" cy="1344"/>
                  <a:chOff x="1248" y="2352"/>
                  <a:chExt cx="624" cy="1344"/>
                </a:xfrm>
              </p:grpSpPr>
              <p:sp>
                <p:nvSpPr>
                  <p:cNvPr id="14347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altLang="en-US" dirty="0">
                      <a:latin typeface="Verdana" pitchFamily="34" charset="0"/>
                    </a:endParaRPr>
                  </a:p>
                </p:txBody>
              </p:sp>
              <p:sp>
                <p:nvSpPr>
                  <p:cNvPr id="1434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880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altLang="en-US" dirty="0">
                      <a:latin typeface="Verdana" pitchFamily="34" charset="0"/>
                    </a:endParaRPr>
                  </a:p>
                </p:txBody>
              </p:sp>
              <p:sp>
                <p:nvSpPr>
                  <p:cNvPr id="14349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3408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altLang="en-US" dirty="0">
                      <a:latin typeface="Verdana" pitchFamily="34" charset="0"/>
                    </a:endParaRPr>
                  </a:p>
                </p:txBody>
              </p:sp>
            </p:grpSp>
            <p:grpSp>
              <p:nvGrpSpPr>
                <p:cNvPr id="14350" name="Group 14"/>
                <p:cNvGrpSpPr>
                  <a:grpSpLocks/>
                </p:cNvGrpSpPr>
                <p:nvPr/>
              </p:nvGrpSpPr>
              <p:grpSpPr bwMode="auto">
                <a:xfrm>
                  <a:off x="1536" y="1200"/>
                  <a:ext cx="2304" cy="1296"/>
                  <a:chOff x="1536" y="1200"/>
                  <a:chExt cx="2304" cy="1296"/>
                </a:xfrm>
              </p:grpSpPr>
              <p:sp>
                <p:nvSpPr>
                  <p:cNvPr id="14351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2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52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36" y="1200"/>
                    <a:ext cx="864" cy="115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53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168" y="1200"/>
                    <a:ext cx="672" cy="12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4357" name="Group 21"/>
          <p:cNvGrpSpPr>
            <a:grpSpLocks/>
          </p:cNvGrpSpPr>
          <p:nvPr/>
        </p:nvGrpSpPr>
        <p:grpSpPr bwMode="auto">
          <a:xfrm>
            <a:off x="2819400" y="2450592"/>
            <a:ext cx="3048000" cy="1143000"/>
            <a:chOff x="1728" y="1824"/>
            <a:chExt cx="1920" cy="720"/>
          </a:xfrm>
        </p:grpSpPr>
        <p:sp>
          <p:nvSpPr>
            <p:cNvPr id="14358" name="Line 22"/>
            <p:cNvSpPr>
              <a:spLocks noChangeShapeType="1"/>
            </p:cNvSpPr>
            <p:nvPr/>
          </p:nvSpPr>
          <p:spPr bwMode="auto">
            <a:xfrm flipH="1">
              <a:off x="1824" y="1920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23"/>
            <p:cNvSpPr>
              <a:spLocks noChangeShapeType="1"/>
            </p:cNvSpPr>
            <p:nvPr/>
          </p:nvSpPr>
          <p:spPr bwMode="auto">
            <a:xfrm>
              <a:off x="3072" y="1920"/>
              <a:ext cx="5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Text Box 24"/>
            <p:cNvSpPr txBox="1">
              <a:spLocks noChangeArrowheads="1"/>
            </p:cNvSpPr>
            <p:nvPr/>
          </p:nvSpPr>
          <p:spPr bwMode="auto">
            <a:xfrm>
              <a:off x="1728" y="1824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1143000" y="3517392"/>
            <a:ext cx="914400" cy="1676400"/>
            <a:chOff x="672" y="2496"/>
            <a:chExt cx="576" cy="1056"/>
          </a:xfrm>
        </p:grpSpPr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flipV="1">
              <a:off x="672" y="24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>
              <a:off x="672" y="30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Line 29"/>
            <p:cNvSpPr>
              <a:spLocks noChangeShapeType="1"/>
            </p:cNvSpPr>
            <p:nvPr/>
          </p:nvSpPr>
          <p:spPr bwMode="auto">
            <a:xfrm>
              <a:off x="672" y="321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Text Box 30"/>
            <p:cNvSpPr txBox="1">
              <a:spLocks noChangeArrowheads="1"/>
            </p:cNvSpPr>
            <p:nvPr/>
          </p:nvSpPr>
          <p:spPr bwMode="auto">
            <a:xfrm>
              <a:off x="672" y="2784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14367" name="Group 31"/>
          <p:cNvGrpSpPr>
            <a:grpSpLocks/>
          </p:cNvGrpSpPr>
          <p:nvPr/>
        </p:nvGrpSpPr>
        <p:grpSpPr bwMode="auto">
          <a:xfrm>
            <a:off x="3048000" y="3288792"/>
            <a:ext cx="1600200" cy="2133600"/>
            <a:chOff x="1872" y="2352"/>
            <a:chExt cx="1008" cy="1344"/>
          </a:xfrm>
        </p:grpSpPr>
        <p:grpSp>
          <p:nvGrpSpPr>
            <p:cNvPr id="14368" name="Group 32"/>
            <p:cNvGrpSpPr>
              <a:grpSpLocks/>
            </p:cNvGrpSpPr>
            <p:nvPr/>
          </p:nvGrpSpPr>
          <p:grpSpPr bwMode="auto">
            <a:xfrm>
              <a:off x="2592" y="2352"/>
              <a:ext cx="288" cy="288"/>
              <a:chOff x="2640" y="2160"/>
              <a:chExt cx="288" cy="288"/>
            </a:xfrm>
          </p:grpSpPr>
          <p:sp>
            <p:nvSpPr>
              <p:cNvPr id="14369" name="Rectangle 33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0" name="Rectangle 34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71" name="Group 35"/>
            <p:cNvGrpSpPr>
              <a:grpSpLocks/>
            </p:cNvGrpSpPr>
            <p:nvPr/>
          </p:nvGrpSpPr>
          <p:grpSpPr bwMode="auto">
            <a:xfrm>
              <a:off x="2592" y="2880"/>
              <a:ext cx="288" cy="288"/>
              <a:chOff x="2640" y="2160"/>
              <a:chExt cx="288" cy="288"/>
            </a:xfrm>
          </p:grpSpPr>
          <p:sp>
            <p:nvSpPr>
              <p:cNvPr id="14372" name="Rectangle 36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3" name="Rectangle 37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74" name="Group 38"/>
            <p:cNvGrpSpPr>
              <a:grpSpLocks/>
            </p:cNvGrpSpPr>
            <p:nvPr/>
          </p:nvGrpSpPr>
          <p:grpSpPr bwMode="auto">
            <a:xfrm>
              <a:off x="2592" y="3408"/>
              <a:ext cx="288" cy="288"/>
              <a:chOff x="2640" y="2160"/>
              <a:chExt cx="288" cy="288"/>
            </a:xfrm>
          </p:grpSpPr>
          <p:sp>
            <p:nvSpPr>
              <p:cNvPr id="14375" name="Rectangle 39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Rectangle 40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77" name="Line 41"/>
            <p:cNvSpPr>
              <a:spLocks noChangeShapeType="1"/>
            </p:cNvSpPr>
            <p:nvPr/>
          </p:nvSpPr>
          <p:spPr bwMode="auto">
            <a:xfrm>
              <a:off x="1872" y="249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8" name="Line 42"/>
            <p:cNvSpPr>
              <a:spLocks noChangeShapeType="1"/>
            </p:cNvSpPr>
            <p:nvPr/>
          </p:nvSpPr>
          <p:spPr bwMode="auto">
            <a:xfrm>
              <a:off x="1872" y="302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9" name="Line 43"/>
            <p:cNvSpPr>
              <a:spLocks noChangeShapeType="1"/>
            </p:cNvSpPr>
            <p:nvPr/>
          </p:nvSpPr>
          <p:spPr bwMode="auto">
            <a:xfrm>
              <a:off x="1872" y="355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0" name="Text Box 44"/>
            <p:cNvSpPr txBox="1">
              <a:spLocks noChangeArrowheads="1"/>
            </p:cNvSpPr>
            <p:nvPr/>
          </p:nvSpPr>
          <p:spPr bwMode="auto">
            <a:xfrm>
              <a:off x="1970" y="2620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14381" name="Group 45"/>
          <p:cNvGrpSpPr>
            <a:grpSpLocks/>
          </p:cNvGrpSpPr>
          <p:nvPr/>
        </p:nvGrpSpPr>
        <p:grpSpPr bwMode="auto">
          <a:xfrm>
            <a:off x="4648198" y="3517392"/>
            <a:ext cx="1066800" cy="1893888"/>
            <a:chOff x="2880" y="2496"/>
            <a:chExt cx="672" cy="1193"/>
          </a:xfrm>
        </p:grpSpPr>
        <p:sp>
          <p:nvSpPr>
            <p:cNvPr id="14382" name="Line 46"/>
            <p:cNvSpPr>
              <a:spLocks noChangeShapeType="1"/>
            </p:cNvSpPr>
            <p:nvPr/>
          </p:nvSpPr>
          <p:spPr bwMode="auto">
            <a:xfrm>
              <a:off x="2880" y="2496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3" name="Line 47"/>
            <p:cNvSpPr>
              <a:spLocks noChangeShapeType="1"/>
            </p:cNvSpPr>
            <p:nvPr/>
          </p:nvSpPr>
          <p:spPr bwMode="auto">
            <a:xfrm>
              <a:off x="2880" y="2496"/>
              <a:ext cx="67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4" name="Line 48"/>
            <p:cNvSpPr>
              <a:spLocks noChangeShapeType="1"/>
            </p:cNvSpPr>
            <p:nvPr/>
          </p:nvSpPr>
          <p:spPr bwMode="auto">
            <a:xfrm flipV="1">
              <a:off x="2880" y="2688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5" name="Line 49"/>
            <p:cNvSpPr>
              <a:spLocks noChangeShapeType="1"/>
            </p:cNvSpPr>
            <p:nvPr/>
          </p:nvSpPr>
          <p:spPr bwMode="auto">
            <a:xfrm>
              <a:off x="2880" y="302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6" name="Line 50"/>
            <p:cNvSpPr>
              <a:spLocks noChangeShapeType="1"/>
            </p:cNvSpPr>
            <p:nvPr/>
          </p:nvSpPr>
          <p:spPr bwMode="auto">
            <a:xfrm flipV="1">
              <a:off x="2880" y="2699"/>
              <a:ext cx="672" cy="8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7" name="Line 51"/>
            <p:cNvSpPr>
              <a:spLocks noChangeShapeType="1"/>
            </p:cNvSpPr>
            <p:nvPr/>
          </p:nvSpPr>
          <p:spPr bwMode="auto">
            <a:xfrm flipV="1">
              <a:off x="2880" y="3312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8" name="Text Box 52"/>
            <p:cNvSpPr txBox="1">
              <a:spLocks noChangeArrowheads="1"/>
            </p:cNvSpPr>
            <p:nvPr/>
          </p:nvSpPr>
          <p:spPr bwMode="auto">
            <a:xfrm>
              <a:off x="2976" y="3456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14389" name="Group 53"/>
          <p:cNvGrpSpPr>
            <a:grpSpLocks/>
          </p:cNvGrpSpPr>
          <p:nvPr/>
        </p:nvGrpSpPr>
        <p:grpSpPr bwMode="auto">
          <a:xfrm>
            <a:off x="6705600" y="3479292"/>
            <a:ext cx="1981200" cy="1676400"/>
            <a:chOff x="4176" y="2448"/>
            <a:chExt cx="1248" cy="1056"/>
          </a:xfrm>
        </p:grpSpPr>
        <p:sp>
          <p:nvSpPr>
            <p:cNvPr id="14390" name="Rectangle 54"/>
            <p:cNvSpPr>
              <a:spLocks noChangeArrowheads="1"/>
            </p:cNvSpPr>
            <p:nvPr/>
          </p:nvSpPr>
          <p:spPr bwMode="auto">
            <a:xfrm>
              <a:off x="4848" y="2448"/>
              <a:ext cx="576" cy="538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14391" name="Rectangle 55"/>
            <p:cNvSpPr>
              <a:spLocks noChangeArrowheads="1"/>
            </p:cNvSpPr>
            <p:nvPr/>
          </p:nvSpPr>
          <p:spPr bwMode="auto">
            <a:xfrm>
              <a:off x="4848" y="2986"/>
              <a:ext cx="576" cy="518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 dirty="0">
                <a:latin typeface="Verdana" pitchFamily="34" charset="0"/>
              </a:endParaRPr>
            </a:p>
          </p:txBody>
        </p:sp>
        <p:sp>
          <p:nvSpPr>
            <p:cNvPr id="14392" name="Line 56"/>
            <p:cNvSpPr>
              <a:spLocks noChangeShapeType="1"/>
            </p:cNvSpPr>
            <p:nvPr/>
          </p:nvSpPr>
          <p:spPr bwMode="auto">
            <a:xfrm>
              <a:off x="4176" y="266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3" name="Line 57"/>
            <p:cNvSpPr>
              <a:spLocks noChangeShapeType="1"/>
            </p:cNvSpPr>
            <p:nvPr/>
          </p:nvSpPr>
          <p:spPr bwMode="auto">
            <a:xfrm>
              <a:off x="4176" y="328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4" name="Text Box 58"/>
            <p:cNvSpPr txBox="1">
              <a:spLocks noChangeArrowheads="1"/>
            </p:cNvSpPr>
            <p:nvPr/>
          </p:nvSpPr>
          <p:spPr bwMode="auto">
            <a:xfrm>
              <a:off x="4214" y="246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dirty="0">
                <a:latin typeface="Verdana" pitchFamily="34" charset="0"/>
              </a:endParaRPr>
            </a:p>
          </p:txBody>
        </p:sp>
      </p:grpSp>
      <p:grpSp>
        <p:nvGrpSpPr>
          <p:cNvPr id="14395" name="Group 59"/>
          <p:cNvGrpSpPr>
            <a:grpSpLocks/>
          </p:cNvGrpSpPr>
          <p:nvPr/>
        </p:nvGrpSpPr>
        <p:grpSpPr bwMode="auto">
          <a:xfrm>
            <a:off x="76200" y="3288792"/>
            <a:ext cx="1066800" cy="1524000"/>
            <a:chOff x="0" y="2352"/>
            <a:chExt cx="672" cy="960"/>
          </a:xfrm>
        </p:grpSpPr>
        <p:grpSp>
          <p:nvGrpSpPr>
            <p:cNvPr id="14396" name="Group 60"/>
            <p:cNvGrpSpPr>
              <a:grpSpLocks/>
            </p:cNvGrpSpPr>
            <p:nvPr/>
          </p:nvGrpSpPr>
          <p:grpSpPr bwMode="auto">
            <a:xfrm>
              <a:off x="144" y="2736"/>
              <a:ext cx="528" cy="576"/>
              <a:chOff x="144" y="2736"/>
              <a:chExt cx="528" cy="576"/>
            </a:xfrm>
          </p:grpSpPr>
          <p:sp>
            <p:nvSpPr>
              <p:cNvPr id="14397" name="Rectangle 61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altLang="en-US" dirty="0">
                  <a:latin typeface="Verdana" pitchFamily="34" charset="0"/>
                </a:endParaRPr>
              </a:p>
            </p:txBody>
          </p:sp>
          <p:sp>
            <p:nvSpPr>
              <p:cNvPr id="14398" name="Rectangle 62"/>
              <p:cNvSpPr>
                <a:spLocks noChangeArrowheads="1"/>
              </p:cNvSpPr>
              <p:nvPr/>
            </p:nvSpPr>
            <p:spPr bwMode="auto">
              <a:xfrm>
                <a:off x="144" y="2928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altLang="en-US" dirty="0">
                  <a:latin typeface="Verdana" pitchFamily="34" charset="0"/>
                </a:endParaRPr>
              </a:p>
            </p:txBody>
          </p:sp>
          <p:sp>
            <p:nvSpPr>
              <p:cNvPr id="14399" name="Rectangle 63"/>
              <p:cNvSpPr>
                <a:spLocks noChangeArrowheads="1"/>
              </p:cNvSpPr>
              <p:nvPr/>
            </p:nvSpPr>
            <p:spPr bwMode="auto">
              <a:xfrm>
                <a:off x="144" y="3120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altLang="en-US" dirty="0">
                  <a:latin typeface="Verdana" pitchFamily="34" charset="0"/>
                </a:endParaRPr>
              </a:p>
            </p:txBody>
          </p:sp>
        </p:grpSp>
        <p:sp>
          <p:nvSpPr>
            <p:cNvPr id="14400" name="Text Box 64"/>
            <p:cNvSpPr txBox="1">
              <a:spLocks noChangeArrowheads="1"/>
            </p:cNvSpPr>
            <p:nvPr/>
          </p:nvSpPr>
          <p:spPr bwMode="auto">
            <a:xfrm>
              <a:off x="0" y="2352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>
                <a:latin typeface="Verdana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78" y="1597596"/>
            <a:ext cx="404622" cy="20745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29" y="1730946"/>
            <a:ext cx="404622" cy="2074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78" y="1612392"/>
            <a:ext cx="404622" cy="207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48" y="2749105"/>
            <a:ext cx="591503" cy="469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28" y="2770536"/>
            <a:ext cx="598361" cy="426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0" y="3969512"/>
            <a:ext cx="641223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1" y="4295267"/>
            <a:ext cx="620649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1" y="4579112"/>
            <a:ext cx="641223" cy="205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28" y="3435096"/>
            <a:ext cx="714947" cy="16459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27" y="4273296"/>
            <a:ext cx="714947" cy="16459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27" y="5111496"/>
            <a:ext cx="714947" cy="1645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3135058"/>
            <a:ext cx="1030415" cy="48006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3739896"/>
            <a:ext cx="714947" cy="1645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724400"/>
            <a:ext cx="714947" cy="164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57" y="5235607"/>
            <a:ext cx="1198436" cy="435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54" y="4094670"/>
            <a:ext cx="402908" cy="161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89" y="4058475"/>
            <a:ext cx="992696" cy="1611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87" y="3584829"/>
            <a:ext cx="481775" cy="1525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92" y="3611372"/>
            <a:ext cx="682371" cy="4406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15" y="4457890"/>
            <a:ext cx="682371" cy="43719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75" y="4860321"/>
            <a:ext cx="481775" cy="15259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03" y="6488430"/>
            <a:ext cx="2815590" cy="1771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1" y="1063434"/>
            <a:ext cx="517779" cy="159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76" y="1269493"/>
            <a:ext cx="987552" cy="202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03" y="2434367"/>
            <a:ext cx="767715" cy="1771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693823"/>
            <a:ext cx="1265301" cy="480060"/>
          </a:xfrm>
          <a:prstGeom prst="rect">
            <a:avLst/>
          </a:prstGeom>
        </p:spPr>
      </p:pic>
      <p:cxnSp>
        <p:nvCxnSpPr>
          <p:cNvPr id="32" name="Curved Connector 31"/>
          <p:cNvCxnSpPr/>
          <p:nvPr/>
        </p:nvCxnSpPr>
        <p:spPr>
          <a:xfrm flipV="1">
            <a:off x="4160901" y="5546074"/>
            <a:ext cx="258699" cy="371253"/>
          </a:xfrm>
          <a:prstGeom prst="curvedConnector2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4" y="2824543"/>
            <a:ext cx="716661" cy="4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3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" y="870585"/>
            <a:ext cx="8595360" cy="2400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" y="1403985"/>
            <a:ext cx="7688580" cy="2324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8" y="2543175"/>
            <a:ext cx="7320915" cy="2324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7785735" cy="2324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" y="1950720"/>
            <a:ext cx="7355205" cy="2324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5" y="4312920"/>
            <a:ext cx="8172450" cy="5372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5" y="5240655"/>
            <a:ext cx="7774305" cy="228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5" y="5794053"/>
            <a:ext cx="5092065" cy="230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5" y="3733800"/>
            <a:ext cx="746569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9" y="4191000"/>
            <a:ext cx="7700010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4" y="2286000"/>
            <a:ext cx="7411784" cy="483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4" y="3607879"/>
            <a:ext cx="7458075" cy="209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1074420"/>
            <a:ext cx="703897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2" y="5075870"/>
            <a:ext cx="7686104" cy="2091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8" y="5863590"/>
            <a:ext cx="8069580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8" y="1882139"/>
            <a:ext cx="4158615" cy="234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9" y="3048001"/>
            <a:ext cx="437578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4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407795" cy="179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2526"/>
            <a:ext cx="7680960" cy="53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459867"/>
            <a:ext cx="3371850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061960" cy="5467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581400"/>
            <a:ext cx="8037195" cy="5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1053466"/>
            <a:ext cx="8164830" cy="53911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360172"/>
            <a:ext cx="265366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0" y="1905000"/>
            <a:ext cx="5221605" cy="5600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2819400"/>
            <a:ext cx="7880985" cy="5353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57" y="3126105"/>
            <a:ext cx="5501640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0" y="3733800"/>
            <a:ext cx="4604385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3" y="4246249"/>
            <a:ext cx="7381875" cy="5467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55" y="4552953"/>
            <a:ext cx="4053840" cy="255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2" y="5053967"/>
            <a:ext cx="6865620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7" y="5882641"/>
            <a:ext cx="531495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080385"/>
            <a:ext cx="8589645" cy="2343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1" y="3543300"/>
            <a:ext cx="2337435" cy="2171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5" y="3552825"/>
            <a:ext cx="4415790" cy="2324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5412"/>
            <a:ext cx="392430" cy="1695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16" y="5544503"/>
            <a:ext cx="1175385" cy="2667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" y="6154103"/>
            <a:ext cx="777240" cy="1581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65" y="6122292"/>
            <a:ext cx="3185160" cy="2552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0" y="5930265"/>
            <a:ext cx="1762125" cy="7277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63" y="5534025"/>
            <a:ext cx="1354455" cy="2667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73" y="5167312"/>
            <a:ext cx="5433060" cy="2305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8" y="4076700"/>
            <a:ext cx="8136255" cy="485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5242"/>
            <a:ext cx="1620203" cy="4766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64" y="893826"/>
            <a:ext cx="229743" cy="157734"/>
          </a:xfrm>
          <a:prstGeom prst="rect">
            <a:avLst/>
          </a:prstGeom>
        </p:spPr>
      </p:pic>
      <p:sp>
        <p:nvSpPr>
          <p:cNvPr id="60" name="Left Bracket 59"/>
          <p:cNvSpPr/>
          <p:nvPr/>
        </p:nvSpPr>
        <p:spPr>
          <a:xfrm>
            <a:off x="3917819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ket 60"/>
          <p:cNvSpPr/>
          <p:nvPr/>
        </p:nvSpPr>
        <p:spPr>
          <a:xfrm flipH="1">
            <a:off x="5070344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87" y="1781555"/>
            <a:ext cx="330899" cy="16802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02" y="2630043"/>
            <a:ext cx="540068" cy="113157"/>
          </a:xfrm>
          <a:prstGeom prst="rect">
            <a:avLst/>
          </a:prstGeom>
        </p:spPr>
      </p:pic>
      <p:sp>
        <p:nvSpPr>
          <p:cNvPr id="64" name="Left Bracket 63"/>
          <p:cNvSpPr/>
          <p:nvPr/>
        </p:nvSpPr>
        <p:spPr>
          <a:xfrm>
            <a:off x="5365619" y="125596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/>
          <p:cNvSpPr/>
          <p:nvPr/>
        </p:nvSpPr>
        <p:spPr>
          <a:xfrm flipH="1">
            <a:off x="5679944" y="125596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44" y="924306"/>
            <a:ext cx="126873" cy="1028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08" y="2583562"/>
            <a:ext cx="505778" cy="15430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95" y="1798701"/>
            <a:ext cx="174879" cy="168021"/>
          </a:xfrm>
          <a:prstGeom prst="rect">
            <a:avLst/>
          </a:prstGeom>
        </p:spPr>
      </p:pic>
      <p:sp>
        <p:nvSpPr>
          <p:cNvPr id="69" name="Left Bracket 68"/>
          <p:cNvSpPr/>
          <p:nvPr/>
        </p:nvSpPr>
        <p:spPr>
          <a:xfrm>
            <a:off x="2943511" y="125310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ket 69"/>
          <p:cNvSpPr/>
          <p:nvPr/>
        </p:nvSpPr>
        <p:spPr>
          <a:xfrm flipH="1">
            <a:off x="3257836" y="125310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36" y="921447"/>
            <a:ext cx="130302" cy="994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80702"/>
            <a:ext cx="505778" cy="1543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89" y="1795842"/>
            <a:ext cx="181737" cy="13716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832227"/>
            <a:ext cx="152591" cy="548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5" y="1536952"/>
            <a:ext cx="1450467" cy="65493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57" y="4371022"/>
            <a:ext cx="496062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876552"/>
            <a:ext cx="7850696" cy="492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94" y="294303"/>
            <a:ext cx="1552194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5242"/>
            <a:ext cx="1620203" cy="476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64" y="893826"/>
            <a:ext cx="229743" cy="157734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3917819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flipH="1">
            <a:off x="5070344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87" y="1781555"/>
            <a:ext cx="330899" cy="168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02" y="2630043"/>
            <a:ext cx="540068" cy="113157"/>
          </a:xfrm>
          <a:prstGeom prst="rect">
            <a:avLst/>
          </a:prstGeom>
        </p:spPr>
      </p:pic>
      <p:sp>
        <p:nvSpPr>
          <p:cNvPr id="14" name="Left Bracket 13"/>
          <p:cNvSpPr/>
          <p:nvPr/>
        </p:nvSpPr>
        <p:spPr>
          <a:xfrm>
            <a:off x="5365619" y="125596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 flipH="1">
            <a:off x="5679944" y="125596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44" y="924306"/>
            <a:ext cx="126873" cy="1028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08" y="2583562"/>
            <a:ext cx="505778" cy="1543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95" y="1798701"/>
            <a:ext cx="174879" cy="168021"/>
          </a:xfrm>
          <a:prstGeom prst="rect">
            <a:avLst/>
          </a:prstGeom>
        </p:spPr>
      </p:pic>
      <p:sp>
        <p:nvSpPr>
          <p:cNvPr id="24" name="Left Bracket 23"/>
          <p:cNvSpPr/>
          <p:nvPr/>
        </p:nvSpPr>
        <p:spPr>
          <a:xfrm>
            <a:off x="2943511" y="125310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flipH="1">
            <a:off x="3257836" y="1253105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36" y="921447"/>
            <a:ext cx="130302" cy="994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80702"/>
            <a:ext cx="505778" cy="1543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89" y="1795842"/>
            <a:ext cx="181737" cy="1371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832227"/>
            <a:ext cx="152591" cy="548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5" y="1536952"/>
            <a:ext cx="1450467" cy="6549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38475"/>
            <a:ext cx="6757035" cy="2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" y="3429000"/>
            <a:ext cx="6511290" cy="18669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99407"/>
            <a:ext cx="2301170" cy="17790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43" y="6243066"/>
            <a:ext cx="229743" cy="157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18" y="6283071"/>
            <a:ext cx="126873" cy="10287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18032" y="3859911"/>
            <a:ext cx="529781" cy="368618"/>
            <a:chOff x="818032" y="4093845"/>
            <a:chExt cx="529781" cy="368618"/>
          </a:xfrm>
        </p:grpSpPr>
        <p:pic>
          <p:nvPicPr>
            <p:cNvPr id="17" name="Picture 1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32" y="4093845"/>
              <a:ext cx="529781" cy="19545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70" y="4265295"/>
              <a:ext cx="94298" cy="197168"/>
            </a:xfrm>
            <a:prstGeom prst="rect">
              <a:avLst/>
            </a:prstGeom>
          </p:spPr>
        </p:pic>
      </p:grpSp>
      <p:sp>
        <p:nvSpPr>
          <p:cNvPr id="28" name="Right Brace 27"/>
          <p:cNvSpPr/>
          <p:nvPr/>
        </p:nvSpPr>
        <p:spPr>
          <a:xfrm rot="16200000">
            <a:off x="976674" y="4187047"/>
            <a:ext cx="118491" cy="268128"/>
          </a:xfrm>
          <a:prstGeom prst="rightBrace">
            <a:avLst/>
          </a:prstGeom>
          <a:ln w="19050">
            <a:solidFill>
              <a:srgbClr val="084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>
            <a:off x="2794989" y="4837335"/>
            <a:ext cx="98517" cy="265429"/>
          </a:xfrm>
          <a:prstGeom prst="rightBrace">
            <a:avLst/>
          </a:prstGeom>
          <a:ln w="19050">
            <a:solidFill>
              <a:srgbClr val="084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4246816"/>
            <a:ext cx="4541711" cy="526352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036065" y="4808982"/>
            <a:ext cx="529781" cy="368618"/>
            <a:chOff x="818032" y="4093845"/>
            <a:chExt cx="529781" cy="368618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32" y="4093845"/>
              <a:ext cx="529781" cy="19545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70" y="4265295"/>
              <a:ext cx="94298" cy="19716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7" y="4522154"/>
            <a:ext cx="2775776" cy="250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0" y="4856416"/>
            <a:ext cx="3645027" cy="553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2" y="5906072"/>
            <a:ext cx="4493705" cy="57092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5255"/>
            <a:ext cx="392430" cy="16954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10" y="5633085"/>
            <a:ext cx="777240" cy="1581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5" y="6559677"/>
            <a:ext cx="1297877" cy="2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0178"/>
            <a:ext cx="1445324" cy="15944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7" y="1143000"/>
            <a:ext cx="6579870" cy="560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394336"/>
            <a:ext cx="392430" cy="169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3765936"/>
            <a:ext cx="777240" cy="158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6" y="2384811"/>
            <a:ext cx="6294120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4" y="2766955"/>
            <a:ext cx="619696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15" y="3765936"/>
            <a:ext cx="4303395" cy="2324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6" y="4223136"/>
            <a:ext cx="4695825" cy="255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15" y="4737486"/>
            <a:ext cx="5189220" cy="571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5836441"/>
            <a:ext cx="6703695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5" y="6189916"/>
            <a:ext cx="4996053" cy="2108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17" y="1474153"/>
            <a:ext cx="1906905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" y="903827"/>
            <a:ext cx="1573911" cy="47834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896208"/>
            <a:ext cx="6090285" cy="253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" y="5174932"/>
            <a:ext cx="392430" cy="169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" y="5762625"/>
            <a:ext cx="777240" cy="1581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58" y="1286256"/>
            <a:ext cx="4941189" cy="2108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58" y="1666876"/>
            <a:ext cx="5542979" cy="2057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2" y="2467229"/>
            <a:ext cx="2406015" cy="2819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63" y="2057400"/>
            <a:ext cx="2266569" cy="20916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79" y="2059876"/>
            <a:ext cx="3636455" cy="1971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" y="3200400"/>
            <a:ext cx="979170" cy="22669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3192780"/>
            <a:ext cx="6149340" cy="23431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21" y="3967924"/>
            <a:ext cx="4006215" cy="2305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3558540"/>
            <a:ext cx="4133850" cy="25336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7" y="4371975"/>
            <a:ext cx="3373755" cy="28270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83" y="5132069"/>
            <a:ext cx="6155055" cy="2552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5743575"/>
            <a:ext cx="5827395" cy="25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32" y="6172200"/>
            <a:ext cx="461581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sp>
        <p:nvSpPr>
          <p:cNvPr id="7" name="Left Bracket 6"/>
          <p:cNvSpPr/>
          <p:nvPr/>
        </p:nvSpPr>
        <p:spPr>
          <a:xfrm>
            <a:off x="4710300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5593081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1" y="1781555"/>
            <a:ext cx="330899" cy="168021"/>
          </a:xfrm>
          <a:prstGeom prst="rect">
            <a:avLst/>
          </a:prstGeom>
        </p:spPr>
      </p:pic>
      <p:sp>
        <p:nvSpPr>
          <p:cNvPr id="11" name="Left Bracket 10"/>
          <p:cNvSpPr/>
          <p:nvPr/>
        </p:nvSpPr>
        <p:spPr>
          <a:xfrm flipH="1">
            <a:off x="7117081" y="1261110"/>
            <a:ext cx="45719" cy="754378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6050281" y="1261110"/>
            <a:ext cx="45719" cy="754378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44" y="1584580"/>
            <a:ext cx="306896" cy="1680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63" y="893826"/>
            <a:ext cx="229743" cy="157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8" y="893826"/>
            <a:ext cx="192024" cy="156020"/>
          </a:xfrm>
          <a:prstGeom prst="rect">
            <a:avLst/>
          </a:prstGeom>
        </p:spPr>
      </p:pic>
      <p:sp>
        <p:nvSpPr>
          <p:cNvPr id="20" name="Left Bracket 19"/>
          <p:cNvSpPr/>
          <p:nvPr/>
        </p:nvSpPr>
        <p:spPr>
          <a:xfrm>
            <a:off x="2819400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flipH="1">
            <a:off x="3863341" y="1261110"/>
            <a:ext cx="45719" cy="1219200"/>
          </a:xfrm>
          <a:prstGeom prst="leftBracket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91" y="893826"/>
            <a:ext cx="164592" cy="156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91" y="1770317"/>
            <a:ext cx="258890" cy="1680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15908"/>
            <a:ext cx="152591" cy="548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51860"/>
            <a:ext cx="785241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1" y="3870960"/>
            <a:ext cx="7831455" cy="2667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4366260"/>
            <a:ext cx="6724269" cy="2057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93" y="2819400"/>
            <a:ext cx="1702499" cy="2726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0" y="5181600"/>
            <a:ext cx="600075" cy="1752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45" y="5181601"/>
            <a:ext cx="2221230" cy="2305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99" y="5183507"/>
            <a:ext cx="4126802" cy="2400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45" y="5667375"/>
            <a:ext cx="4632960" cy="2362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6" y="6324600"/>
            <a:ext cx="3027807" cy="20402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611630" cy="4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3075309"/>
            <a:ext cx="392430" cy="1695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4337371"/>
            <a:ext cx="777240" cy="1581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3026414"/>
            <a:ext cx="6631305" cy="266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3433132"/>
            <a:ext cx="657987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4" y="4337371"/>
            <a:ext cx="5674995" cy="2305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26" y="4904109"/>
            <a:ext cx="5777865" cy="571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2438400"/>
            <a:ext cx="777240" cy="2247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611630" cy="47663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1143000"/>
            <a:ext cx="2221230" cy="23050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1590674"/>
            <a:ext cx="4632960" cy="2362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6147435"/>
            <a:ext cx="796290" cy="1752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99" y="6126480"/>
            <a:ext cx="6433185" cy="2667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018940" y="2334874"/>
            <a:ext cx="1513556" cy="659786"/>
            <a:chOff x="7018940" y="2334874"/>
            <a:chExt cx="1513556" cy="659786"/>
          </a:xfrm>
        </p:grpSpPr>
        <p:cxnSp>
          <p:nvCxnSpPr>
            <p:cNvPr id="3" name="Curved Connector 2"/>
            <p:cNvCxnSpPr/>
            <p:nvPr/>
          </p:nvCxnSpPr>
          <p:spPr>
            <a:xfrm rot="5400000">
              <a:off x="7373002" y="2755619"/>
              <a:ext cx="363855" cy="114228"/>
            </a:xfrm>
            <a:prstGeom prst="curvedConnector3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18940" y="2334874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4308B8"/>
                  </a:solidFill>
                  <a:latin typeface="Comic Sans MS" panose="030F0702030302020204" pitchFamily="66" charset="0"/>
                </a:rPr>
                <a:t>Just a label “M”</a:t>
              </a:r>
              <a:endParaRPr lang="en-US" sz="1400" dirty="0">
                <a:solidFill>
                  <a:srgbClr val="4308B8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7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1143000"/>
            <a:ext cx="2221230" cy="2305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1590674"/>
            <a:ext cx="4632960" cy="2362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3083568"/>
            <a:ext cx="392430" cy="1695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4270383"/>
            <a:ext cx="777240" cy="158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4" y="3038802"/>
            <a:ext cx="190881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6" y="4270383"/>
            <a:ext cx="692848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" y="2438400"/>
            <a:ext cx="782955" cy="224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96290" cy="1752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5" y="6155055"/>
            <a:ext cx="6631305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6" y="4724400"/>
            <a:ext cx="1901190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611630" cy="4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611630" cy="476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64157"/>
            <a:ext cx="468249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" y="2438400"/>
            <a:ext cx="392430" cy="1695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15" y="2389822"/>
            <a:ext cx="6812280" cy="26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15" y="2835592"/>
            <a:ext cx="6711315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57600"/>
            <a:ext cx="777240" cy="1581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4" y="3663950"/>
            <a:ext cx="6265545" cy="571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2" y="4993959"/>
            <a:ext cx="6358890" cy="5391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32" y="5848350"/>
            <a:ext cx="6517005" cy="5372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64" y="6155055"/>
            <a:ext cx="264795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3" y="4495800"/>
            <a:ext cx="479679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7845"/>
            <a:ext cx="3467100" cy="26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33652"/>
            <a:ext cx="7576185" cy="54673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" y="2131695"/>
            <a:ext cx="4898708" cy="2310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103495"/>
            <a:ext cx="7852410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494972"/>
            <a:ext cx="550545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865495"/>
            <a:ext cx="511492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49" y="301552"/>
            <a:ext cx="1690878" cy="248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71625"/>
            <a:ext cx="6518910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173605"/>
            <a:ext cx="709612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45205"/>
            <a:ext cx="7410450" cy="53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88615"/>
            <a:ext cx="774763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p 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24582"/>
            <a:ext cx="16668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124200"/>
            <a:ext cx="2667000" cy="3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47800"/>
            <a:ext cx="6055995" cy="2324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4453890" cy="2305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307715"/>
            <a:ext cx="7118985" cy="2362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4624676"/>
            <a:ext cx="6532245" cy="2552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8" y="5419060"/>
            <a:ext cx="2533650" cy="230505"/>
          </a:xfrm>
          <a:prstGeom prst="rect">
            <a:avLst/>
          </a:prstGeom>
        </p:spPr>
      </p:pic>
      <p:pic>
        <p:nvPicPr>
          <p:cNvPr id="2052" name="Picture 4" descr="Hadoop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48" y="5190461"/>
            <a:ext cx="1831012" cy="5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uchDB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30" y="5247704"/>
            <a:ext cx="615076" cy="4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ak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16" y="5311806"/>
            <a:ext cx="1219200" cy="3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987166"/>
            <a:ext cx="321945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1" y="2057400"/>
            <a:ext cx="713994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7846"/>
            <a:ext cx="4384548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990600"/>
            <a:ext cx="4215765" cy="48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1853025"/>
            <a:ext cx="4246245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2408781"/>
            <a:ext cx="4150995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5424487"/>
            <a:ext cx="1106805" cy="2266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28700"/>
            <a:ext cx="4082685" cy="3074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4371975"/>
            <a:ext cx="4659630" cy="5353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5424487"/>
            <a:ext cx="297561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5828347"/>
            <a:ext cx="460629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6262687"/>
            <a:ext cx="1274445" cy="18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5" y="3256597"/>
            <a:ext cx="2950845" cy="2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3800475"/>
            <a:ext cx="310896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524000"/>
            <a:ext cx="41182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-idi_018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536700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7845"/>
            <a:ext cx="3496437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56" y="5003606"/>
            <a:ext cx="6269355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7" y="5410200"/>
            <a:ext cx="432244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6" y="2628900"/>
            <a:ext cx="8785714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068705"/>
            <a:ext cx="35128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523999"/>
            <a:ext cx="5378387" cy="209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6" y="1106805"/>
            <a:ext cx="1476185" cy="1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22" y="2181225"/>
            <a:ext cx="7318878" cy="2540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" y="2274570"/>
            <a:ext cx="796290" cy="1714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984885"/>
            <a:ext cx="628650" cy="2133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36" y="954024"/>
            <a:ext cx="3015996" cy="8747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5041582"/>
            <a:ext cx="2371725" cy="2381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505450"/>
            <a:ext cx="1150620" cy="11018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81" y="5486400"/>
            <a:ext cx="1150620" cy="11018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4" y="6042088"/>
            <a:ext cx="253365" cy="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input}&#10;}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output}&#10;}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cdots$&#10;\end{document}"/>
  <p:tag name="IGUANATEXSIZE" val="2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group}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group}&#10;}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latform for fault-tolerant scalable parallel computing.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group}&#10;}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reduce}&#10;}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reduce}&#10;}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reduce}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\texttt{shuffle}&#10;}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\em fork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\em fork&#10;}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\em fork&#10;}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\em &#10;assign\\&#10;map&#10;}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\em &#10;assign\\&#10;reduce&#10;}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uns on top of a distributed file system.&#10;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Split 0&#10;}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Split 1&#10;}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Split 2&#10;}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Worker&#10;}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Worker&#10;}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Worker&#10;}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input data\\ from&#10;DFS&#10;}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Worker&#10;}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Worker&#10;}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remote&#10;read,\\&#10;sort&#10;}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bstracts issues of distributed computing from the programmer.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read&#10;}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local&#10;write&#10;}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write&#10;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Output\\&#10;File 0&#10;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&#10;Output\\&#10;File 1&#10;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write&#10;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Distributed Execution}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User }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&#10;Program&#10;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ful for {\em data parallelism} (as opposed to {\em task parallelism}).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&#10;Master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Intermediate\\&#10;files&#10;}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&#10;\em &#10;output\\ to DFS&#10;}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 {\em mapper or reducer} is a single application of the \texttt{map} &#10;or \texttt{reduce} function resp.&#10;}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&#10;A {\em map or reduce task} executes one or more mappers or reducers resp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&#10;The no. of map or reduce workers is decided by the user program.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&#10;The master assigns one or more chunks of the input to each map task.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&#10;A {\em map or reduce worker} handles one or more map or reduce tasks.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map task writes its output into several local files each containing&#10;all\\ the data going to a single reducer and informs the master about it.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me implementations: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aster informs each reduce task about the locations of its inputs.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reduce task writes it output to the DFS.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&#10;The master tries to locate a task where its input is already present.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All $(key,value)$ pairs with the&#10; same key must be assigned to the same\\ reduce task. How do we arrange this?}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ap tasks assigned to the worker are redone even if they&#10;had finished\\ since the output lying in the local file system is &#10;now unavailable.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reduce tasks the worker was executing are assigned to another worker.&#10; 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aster regularly pings each worker to check if it has failed.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y using a hash function on the key to decide &#10;the reduce task to assign it to.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duce tasks are distributed among workers keeping their load balanced.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amless handling of failures.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What do we do if a map worker fails?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What do we do if a reduce worker fails?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mbiners.}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{\ \ \ \ \ \ \ \ \ \ \ \ \ \ \ \ \ \ }&#10;Sometimes, part of the job of the reducers can be done\\&#10;along with the map tasks. 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is done by the combiners.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instance, in the word count example, a single map task may &#10;produce\\ many pairs $(w, 1)$ for the same word $w$.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combiner can combine these into a single pair $(w,c)$ where $c$ &#10;is the no.\\ of times $(w,1)$ appears in the output of the map task.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instead of word counts, we want to build a histogram&#10;of the\\ length of the words in the file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akes parallel programming easier by restricting the operations.&#10;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would you do this?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Instead of mapping a word $w$ to the pair $(w,1)$,\\&#10; we map it to the pair $(|w|,1)$.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want to list for every url, the set of wikipedia&#10; pages it\\&#10;appears in. 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do this in the map-reduce framework?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The input is the set of all wikipedia pages.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For each wikipedia page $p$, the map function produces the &#10;following\\&#10;$(key, value)$ pairs: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&#10;$\{ (u, p) : \text{url } u \text{ appears in the page } p\}$.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&#10;Then for each reducer, the input is of the form &#10;$(u, [p_1, p_2, \cdots ])$\\ where $p_1, p_2,\cdots$ are the pages&#10;$u$ occurs in.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&#10;The reduce function is just the identity function.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stributed File System}}&#10;&#10;&#10;&#10;&#10;\end{document}"/>
  <p:tag name="IGUANATEXSIZE" val="2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he case when $n$ is very large but $v$ can still &#10;fit in the main memory.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instance $n \approx 10^9$.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$\mathbf{v}$ is available to each map task.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 (i,j), m_{ij})$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i, [m_{i1}v_1, m_{i2}v_2,\cdots, m_{in}v_n])$ 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apsto (i, \sum_{j=1}^{n} m_{ij}\,v_j)$$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psto (i, m_{ij}\,v_j)$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Each map task handles a chunk of the matrix $M$.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dundant storage of massive amount\\ of data on unreliable hardware.&#10;&#10;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applications, the matrix $M$ is sparse with few&#10;non-zero entries per row\\ or column.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 Vector\\ Multiplication}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_{ij}$&#10;\end{document}"/>
  <p:tag name="IGUANATEXSIZE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n$&#10;\end{document}"/>
  <p:tag name="IGUANATEXSIZE" val="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v}$&#10;\end{document}"/>
  <p:tag name="IGUANATEXSIZE" val="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_j$&#10;\end{document}"/>
  <p:tag name="IGUANATEXSIZE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x}$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Built-in failure detection and recovery.&#10;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x_i$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=$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x_i = \sum_{j=1}^{n} m_{ij}\,v_j$$&#10;\end{document}"/>
  <p:tag name="IGUANATEXSIZE" val="1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{\em sparse representation} is used for storing it.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 Vector\\ Multiplication}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_{ij}$&#10;\end{document}"/>
  <p:tag name="IGUANATEXSIZE" val="1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n$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v}$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Each file is split into blocks of a fixed\\ size and replicated on multiple nodes.&#10;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_j$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x}$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x_i$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=$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x_i = \sum_{j=1}^{n} m_{ij}\,v_j$$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w consider the case that $\mathbf{v}$ cannot fit in the main memory.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store it in a local disk but disk&#10;accesses are slow.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amples: &#10;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v}$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Each map task gets a stripe $M^{(j)}$&#10;of $M$ and a\\ &#10;stripe $\mathbf{v}^{(j)}$ of $\mathbf{v}$.&#10;}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It computes $\mathbf{x}^{(j)} = M^{(j)}\,\mathbf{v}^{(j)}$&#10;}&#10;\end{document}"/>
  <p:tag name="IGUANATEXSIZE" val="1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and produces for each $i \in \{1,\cdots, n\}$,\\ the &#10;key-value pairs $(i, \mathbf{x}^{(j)}_i)$.&#10;}&#10;\end{document}"/>
  <p:tag name="IGUANATEXSIZE" val="1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A reducer receives input of the form\\&#10;$(i, [\mathbf{x}_i^{(1)}, \cdots, \mathbf{x}_i^{(s)}])$&#10;and outputs $(i, \sum_{j=1}^{s} \mathbf{x}^{(j)}_i)$.&#10;}&#10;\end{document}"/>
  <p:tag name="IGUANATEXSIZE" val="1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\# stripes $ =s$&#10;}&#10;\end{document}"/>
  <p:tag name="IGUANATEXSIZE" val="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stripe}&#10;\end{document}"/>
  <p:tag name="IGUANATEXSIZE" val="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$j$}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usage: Files are huge, and are\\ rarely updated in place, mostly appended.&#10;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stripe}&#10;\end{document}"/>
  <p:tag name="IGUANATEXSIZE" val="1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$j$}&#10;\end{document}"/>
  <p:tag name="IGUANATEXSIZE" val="1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Natural Join}&#10;\end{document}"/>
  <p:tag name="IGUANATEXSIZE" val="1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relations $R(A,B)$ and $S(B,C)$ find all triples $(a,b,c)$\\&#10;s.t. $(a,b) \in R$ and $(b,c) \in S$. 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a,b) \in R$ produce the key-value pair $(b, (a,R))$.&#10;\end{document}"/>
  <p:tag name="IGUANATEXSIZE" val="2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b, c) \in S$ produce the key-value pair $(b, (c,S))$.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reducer gets an input of the form 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oogle File System (GFS),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left(b, [ (a_1, R), (a_2, R), \cdots, &#10;(c_1, S), (c_2, S), \cdots ] \right)$$&#10;\end{document}"/>
  <p:tag name="IGUANATEXSIZE" val="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pair $((a_i, R), (c_j, S))$ in the above list,\\ &#10;produce the triple $(a_i, b, c_j)$.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Can be easily extended with relations with more than two attributes.&#10;}&#10;\end{document}"/>
  <p:tag name="IGUANATEXSIZE" val="1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Think of $A$, $B$ and $C$ as disjoint sets of attributes.&#10;}&#10;\end{document}"/>
  <p:tag name="IGUANATEXSIZE" val="1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ation: $R \Join S$.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rouping and\\&#10; Aggregation}&#10;\end{document}"/>
  <p:tag name="IGUANATEXSIZE" val="1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a relation $R$ with attribute set $T = \{A \cup B \cup C\}$&#10;\end{document}"/>
  <p:tag name="IGUANATEXSIZE" val="2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Hadoop Distributed File System (HDFS),&#10;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- Group the tuples in it according the attributes $A$&#10; \end{document}"/>
  <p:tag name="IGUANATEXSIZE" val="1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- In each group, aggregate the values in the attributes $B$&#10;\end{document}"/>
  <p:tag name="IGUANATEXSIZE" val="1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ation: $\gamma_{A,\,\theta(B)}(R)$.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ggregation function: $\theta$&#10;\end{document}"/>
  <p:tag name="IGUANATEXSIZE" val="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e.g. &#10;\texttt{count},&#10;\texttt{sum},&#10;\texttt{min},&#10;\texttt{max},&#10;\texttt{avg},&#10;etc&#10;.&#10;\end{document}"/>
  <p:tag name="IGUANATEXSIZE" val="1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Example.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a relation \texttt{sales} having tuples with attributes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Want}: total sales for each item type.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 = $\{\texttt{date},\,  \texttt{item\_type},\, &#10;\texttt{units\_sold} \}$.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gamma_{\texttt{item\_type},\, &#10;\texttt{\em sum}\,( \texttt{units\_sold}) }$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loudStore.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tuple $(a, b, c)$ produce the key-value pair $(a,b)$.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nput to a reducer is of the form $(a, [b_1, b_2, \cdots ])$.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pute $x = \theta( b_1, b_2, \cdots )$. Output $(a, x)$. 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_{ij}$&#10;\end{document}"/>
  <p:tag name="IGUANATEXSIZE" val="1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_{jk}$&#10;\end{document}"/>
  <p:tag name="IGUANATEXSIZE" val="1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$&#10;\end{document}"/>
  <p:tag name="IGUANATEXSIZE" val="1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$&#10;\end{document}"/>
  <p:tag name="IGUANATEXSIZE" val="1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_{ij}$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block size: $64$ MB.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=$&#10;}&#10;\end{document}"/>
  <p:tag name="IGUANATEXSIZE" val="1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nk of $M$ as a relation with attributes &#10;$\{&#10;\texttt{I},&#10;\texttt{J},&#10;\texttt{V}&#10;\}$&#10;and tuples $(i,j,m_{ij})$.&#10;\end{document}"/>
  <p:tag name="IGUANATEXSIZE" val="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nk of $N$ as a relation with attributes &#10;$\{&#10;\texttt{J},&#10;\texttt{K},&#10;\texttt{W}&#10;\}$&#10;and tuples $(j,k,n_{jk})$.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Note: we need tuples only corresponding to non-zero matrix entries.&#10;\end{document}"/>
  <p:tag name="IGUANATEXSIZE" val="1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_{ik} = \sum_{j} m_{ij}\, n_{jk}$&#10;\end{document}"/>
  <p:tag name="IGUANATEXSIZE" val="1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1. Compute $M \Join N$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i.e. all tuples of the form $(i,j,k, m_{ij}, n_{jk})$&#10;\end{document}"/>
  <p:tag name="IGUANATEXSIZE" val="1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2. Group over $I,K$. Aggregate over $V,W$.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Both steps are via map-reduce.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replication: $3$ times.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\\ Multiplication}&#10;\end{document}"/>
  <p:tag name="IGUANATEXSIZE" val="1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m_{ij} \neq 0$ produce the key-value pair $(j, (M,i,m_{ij}))$.&#10;\end{document}"/>
  <p:tag name="IGUANATEXSIZE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n_{jk} \neq 0$ produce the key-value pair $(j, (N,k,n_{jk}))$.&#10;\end{document}"/>
  <p:tag name="IGUANATEXSIZE" val="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key $j$, look at the list of associated values.&#10;\end{document}"/>
  <p:tag name="IGUANATEXSIZE" val="2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pair of values $(M,i, m_{ij})$, $(N,k,n_{jk})$ in the\\&#10;list, produce &#10;the key value pair $((i,k), m_{ij}\,n_{jk})$.&#10;\end{document}"/>
  <p:tag name="IGUANATEXSIZE" val="2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Step 1&#10;\end{document}"/>
  <p:tag name="IGUANATEXSIZE" val="2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\\ Multiplication}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luster Computing}}&#10;&#10;&#10;&#10;&#10;\end{document}"/>
  <p:tag name="IGUANATEXSIZE" val="2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1. Compute $M \Join N$&#10;\end{document}"/>
  <p:tag name="IGUANATEXSIZE" val="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2. Group over $I,K$. Aggregate over $V,W$.&#10;\end{document}"/>
  <p:tag name="IGUANATEXSIZE" val="2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sult} &#10;\end{document}"/>
  <p:tag name="IGUANATEXSIZE" val="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i,j,k)$, we have a key-value pair &#10;$((i,k), m_{ij}\,n_{jk})$.&#10;\end{document}"/>
  <p:tag name="IGUANATEXSIZE" val="2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1. Compute $M \Join N$&#10;\end{document}"/>
  <p:tag name="IGUANATEXSIZE" val="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2. Group over $I,K$. Aggregate over $V,W$.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dentity function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you are auditing the course, please submit the&#10;{\bf Audit Course Request form} (available on the student portal).&#10;\end{document}"/>
  <p:tag name="IGUANATEXSIZE" val="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Clusters resources are managed by a ``Cluster Manager&quot;.&#10;\end{document}"/>
  <p:tag name="IGUANATEXSIZE" val="2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key $(i,k)$, compute the sum $s$ of all associated values.&#10;\end{document}"/>
  <p:tag name="IGUANATEXSIZE" val="2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Step 2&#10;\end{document}"/>
  <p:tag name="IGUANATEXSIZE" val="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sult} &#10;\end{document}"/>
  <p:tag name="IGUANATEXSIZE" val="2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i,k)$, we have a key-value pair &#10;$((i,k), \sum_j m_{ij}\,n_{jk})$.&#10;\end{document}"/>
  <p:tag name="IGUANATEXSIZE" val="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 $((i,k), s)$.&#10;\end{document}"/>
  <p:tag name="IGUANATEXSIZE" val="2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\\ Multiplication}&#10;\end{document}"/>
  <p:tag name="IGUANATEXSIZE" val="1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\\ Multiplication}&#10;\end{document}"/>
  <p:tag name="IGUANATEXSIZE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an we do it with one stage Map-Reduce?&#10;\end{document}"/>
  <p:tag name="IGUANATEXSIZE" val="2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xamples: YARN, Mesos, SLURM etc.&#10;\end{document}"/>
  <p:tag name="IGUANATEXSIZE" val="2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m_{ij} \neq 0$ and all valid $k$, produce $(\,(i,k),\,(M, j, m_{ij})\,)$&#10;&#10;\end{document}"/>
  <p:tag name="IGUANATEXSIZE" val="2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n_{jk}\neq 0$ and all valid $k$, produce $(\,(i,k),\,(N, j, n_{jk})\,)$&#10;&#10;\end{document}"/>
  <p:tag name="IGUANATEXSIZE" val="2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value associated with the key $(i,k)$ are tuples of &#10;the\\ form $(M,j,m_{ij})$ and $(N,j,n_{jk})$ for different values of $j$.&#10;\end{document}"/>
  <p:tag name="IGUANATEXSIZE" val="2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rt the tuples by $j$ so that the two tuples with the same\\&#10; value&#10;of $j$ are together.&#10;\end{document}"/>
  <p:tag name="IGUANATEXSIZE" val="2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pute $s_j = m_{ij}n_{jk}$ for each $j$ from adjacent&#10; tuples with\\&#10;the same $j$. &#10;\end{document}"/>
  <p:tag name="IGUANATEXSIZE" val="2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 $(\,(i,k),\,\sum_j s_j)\,)$.&#10;\end{document}"/>
  <p:tag name="IGUANATEXSIZE" val="2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Not too many tuples if the matrix is sparse.}&#10;\end{document}"/>
  <p:tag name="IGUANATEXSIZE" val="2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Workflow Systems}}&#10;&#10;&#10;&#10;&#10;\end{document}"/>
  <p:tag name="IGUANATEXSIZE" val="2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 of a two step workflow like in Map-Reduce, we can have any \\&#10;Directed Acyclic Graph(DAG).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 of \texttt{map} and \texttt{reduce}, we now have five &#10;functions $\texttt{f,g,h,i}$ and $\texttt{j}$.&#10;\end{document}"/>
  <p:tag name="IGUANATEXSIZE" val="2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nput to $\texttt{f}$ and $\texttt{h}$ could be from a file in DFS.&#10;\end{document}"/>
  <p:tag name="IGUANATEXSIZE" val="2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function can be executed by many tasks.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ndard Map-Reduce example: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ount the number of occurences of each word in a file.&#10;}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Word Count.}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#!/usr/bin/env python&#10;import sys&#10;import string&#10;&#10;def getWords(line):&#10;   words = line.strip().lower().split()&#10;   return list( map(lambda w: w.strip(string.punctuation), words) )&#10;&#10;&#10;if __name__ == &quot;__main__&quot;:&#10;        for line in sys.stdin:&#10;                for word in getWords(line):&#10;                        print(word,'\t',1)&#10;\end{lstlisting}&#10;\end{document}"/>
  <p:tag name="IGUANATEXSIZE" val="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map.py}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input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uditing&#10;}}&#10;&#10;&#10;&#10;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etty bought a bit of butter, \\&#10;But the butter was so bitter, \\&#10;So she bought some better butter, \\&#10;To make the bitter butter better.&#10;\end{document}"/>
  <p:tag name="IGUANATEXSIZE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cat input | map.py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egin{verbatim}&#10;betty     1&#10;bought    1&#10;a         1&#10;bit       1&#10;of        1&#10;\end{verbatim}&#10;\end{document}"/>
  <p:tag name="IGUANATEXSIZE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egin{verbatim}&#10;butter    1&#10;but       1&#10;the       1&#10;butter    1&#10;was       1&#10;\end{verbatim}&#10;\end{document}"/>
  <p:tag name="IGUANATEXSIZE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cdots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cat input | map.py | sort}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egin{verbatim}&#10;a         1&#10;better    1&#10;better    1&#10;bit       1&#10;bitter    1&#10;bitter    1&#10;\end{verbatim}&#10;\end{document}"/>
  <p:tag name="IGUANATEXSIZE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cdots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#!/usr/bin/env python&#10;import sys&#10;&#10;prev_word = None&#10;&#10;for line in sys.stdin:&#10;    word, count = line.strip().split('\t')&#10;    count = int(count)&#10;    if word == prev_word:&#10;        prev_count += count&#10;    else:&#10;        if prev_word:&#10;            print(&quot;{:15}{:&gt;5}&quot;.format(prev_word, prev_count))&#10;        prev_word = word&#10;        prev_count = count&#10;&#10;if prev_word:&#10;    print(&quot;{:15}{:&gt;5}&quot;.format(prev_word, prev_count))&#10;&#10;\end{lstlisting}&#10;\end{document}"/>
  <p:tag name="IGUANATEXSIZE" val="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ercises&#10;}}&#10;&#10;&#10;&#10;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reduce.py}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cat input | map.py | sort | reduce.py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egin{verbatim}&#10;a         1&#10;better    2&#10;bit       1&#10;bitter    2&#10;bought    2&#10;but       1&#10;butter    4&#10;make      1&#10;of        1&#10;she       1&#10;so        2&#10;some      1&#10;the       1&#10;to        1&#10;was       1&#10;&#10;\end{verbatim}&#10;\end{document}"/>
  <p:tag name="IGUANATEXSIZE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gramming Model.}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user provide two functions \texttt{Map} and \texttt{Reduce}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tt{map}: (key, value) \mapsto$ &#10;$[(key_1, value_1), (key_2, value_2), \cdots]$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tt{reduce}: (key, [value_1, value_2, \cdots]) \mapsto (key', value)$  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nput key-value\\ pairs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weekly assignments are to be done in groups of $2$ or $3$.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ntermediate\\ key-value pairs&#10;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_1$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1$&#10;}&#10;\end{document}"/>
  <p:tag name="IGUANATEXSIZE" val="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_2$&#10;}&#10;\end{document}"/>
  <p:tag name="IGUANATEXSIZE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2$&#10;}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_n$&#10;}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n$&#10;}&#10;\end{document}"/>
  <p:tag name="IGUANATEXSIZE" val="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map}&#10;}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purpose of working in groups is {\bf not} distributed computing.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group}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member of a group should attempt the problems individually\\ first&#10;and then write a solution together. 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1$&#10;}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2$&#10;}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1$&#10;}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_2$&#10;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Groups by key&#10;}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texttt{reduce}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purpose is to learn from each other and reduce grading workload.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v$&#10;}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Output key-value\\&#10;pairs&#10;}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cdots$&#10;}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k$&#10;}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In many applications, the keys in the input are &#10;irrelevant.&#10;}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nput and output key and\\ value&#10;types can be different.&#10;}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Data Flow}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30031</TotalTime>
  <Words>7</Words>
  <Application>Microsoft Office PowerPoint</Application>
  <PresentationFormat>On-screen Show (4:3)</PresentationFormat>
  <Paragraphs>2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564</cp:revision>
  <dcterms:created xsi:type="dcterms:W3CDTF">2014-01-26T12:33:15Z</dcterms:created>
  <dcterms:modified xsi:type="dcterms:W3CDTF">2018-01-28T15:39:45Z</dcterms:modified>
</cp:coreProperties>
</file>